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76" r:id="rId4"/>
    <p:sldId id="278" r:id="rId5"/>
    <p:sldId id="279" r:id="rId6"/>
    <p:sldId id="261" r:id="rId7"/>
    <p:sldId id="269" r:id="rId8"/>
    <p:sldId id="267" r:id="rId9"/>
    <p:sldId id="273" r:id="rId10"/>
    <p:sldId id="277" r:id="rId11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1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92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jp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jp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324485-982E-453E-8720-3003FF53B1EC}" type="doc">
      <dgm:prSet loTypeId="urn:microsoft.com/office/officeart/2005/8/layout/target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A6D1F8-9DB2-4495-AFE5-CBDEB74AC4F7}">
      <dgm:prSet phldrT="[Text]"/>
      <dgm:spPr/>
      <dgm:t>
        <a:bodyPr/>
        <a:lstStyle/>
        <a:p>
          <a:r>
            <a:rPr lang="en-US" dirty="0"/>
            <a:t>Documents</a:t>
          </a:r>
        </a:p>
      </dgm:t>
    </dgm:pt>
    <dgm:pt modelId="{BDFFDB86-2A6D-4EAE-975B-2864A3460575}" type="parTrans" cxnId="{434C7598-092B-4402-AF77-32B63D520D32}">
      <dgm:prSet/>
      <dgm:spPr/>
      <dgm:t>
        <a:bodyPr/>
        <a:lstStyle/>
        <a:p>
          <a:endParaRPr lang="en-US"/>
        </a:p>
      </dgm:t>
    </dgm:pt>
    <dgm:pt modelId="{ADD57133-0B28-4926-8CB4-3DBAD7E46610}" type="sibTrans" cxnId="{434C7598-092B-4402-AF77-32B63D520D32}">
      <dgm:prSet/>
      <dgm:spPr/>
      <dgm:t>
        <a:bodyPr/>
        <a:lstStyle/>
        <a:p>
          <a:endParaRPr lang="en-US"/>
        </a:p>
      </dgm:t>
    </dgm:pt>
    <dgm:pt modelId="{68B2A68B-BBEF-4427-9B3E-E9E9F3D1BD94}">
      <dgm:prSet phldrT="[Text]"/>
      <dgm:spPr/>
      <dgm:t>
        <a:bodyPr/>
        <a:lstStyle/>
        <a:p>
          <a:r>
            <a:rPr lang="en-US" dirty="0"/>
            <a:t>Transcription</a:t>
          </a:r>
        </a:p>
      </dgm:t>
    </dgm:pt>
    <dgm:pt modelId="{7A647E38-E4AA-4C75-B53F-AB9169A4EE0B}" type="parTrans" cxnId="{62AD3E3E-35B8-469D-9BE3-FBF986B5FDED}">
      <dgm:prSet/>
      <dgm:spPr/>
      <dgm:t>
        <a:bodyPr/>
        <a:lstStyle/>
        <a:p>
          <a:endParaRPr lang="en-US"/>
        </a:p>
      </dgm:t>
    </dgm:pt>
    <dgm:pt modelId="{E2B3108F-51A3-4B9D-9B9F-250442D16A53}" type="sibTrans" cxnId="{62AD3E3E-35B8-469D-9BE3-FBF986B5FDED}">
      <dgm:prSet/>
      <dgm:spPr/>
      <dgm:t>
        <a:bodyPr/>
        <a:lstStyle/>
        <a:p>
          <a:endParaRPr lang="en-US"/>
        </a:p>
      </dgm:t>
    </dgm:pt>
    <dgm:pt modelId="{AD8F4E76-09F2-4CDB-A04A-0FA58A6B7D5D}">
      <dgm:prSet phldrT="[Text]"/>
      <dgm:spPr/>
      <dgm:t>
        <a:bodyPr/>
        <a:lstStyle/>
        <a:p>
          <a:r>
            <a:rPr lang="en-US" dirty="0"/>
            <a:t>Captions</a:t>
          </a:r>
        </a:p>
      </dgm:t>
    </dgm:pt>
    <dgm:pt modelId="{39733E20-999D-4400-878C-399ED0A27576}" type="parTrans" cxnId="{F5A1611C-E209-4641-A9F2-F3DBFC864580}">
      <dgm:prSet/>
      <dgm:spPr/>
      <dgm:t>
        <a:bodyPr/>
        <a:lstStyle/>
        <a:p>
          <a:endParaRPr lang="en-US"/>
        </a:p>
      </dgm:t>
    </dgm:pt>
    <dgm:pt modelId="{62804E35-8825-4CB0-98C4-768FE8482BDE}" type="sibTrans" cxnId="{F5A1611C-E209-4641-A9F2-F3DBFC864580}">
      <dgm:prSet/>
      <dgm:spPr/>
      <dgm:t>
        <a:bodyPr/>
        <a:lstStyle/>
        <a:p>
          <a:endParaRPr lang="en-US"/>
        </a:p>
      </dgm:t>
    </dgm:pt>
    <dgm:pt modelId="{F11E0651-5F97-41ED-AF9A-9B96136D2EC9}" type="pres">
      <dgm:prSet presAssocID="{33324485-982E-453E-8720-3003FF53B1E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5CC93CC-61E3-43C6-9CE7-7D1DA9936059}" type="pres">
      <dgm:prSet presAssocID="{BFA6D1F8-9DB2-4495-AFE5-CBDEB74AC4F7}" presName="circle1" presStyleLbl="node1" presStyleIdx="0" presStyleCnt="3"/>
      <dgm:spPr/>
    </dgm:pt>
    <dgm:pt modelId="{F481408E-3133-4852-BCDA-A28E020482C5}" type="pres">
      <dgm:prSet presAssocID="{BFA6D1F8-9DB2-4495-AFE5-CBDEB74AC4F7}" presName="space" presStyleCnt="0"/>
      <dgm:spPr/>
    </dgm:pt>
    <dgm:pt modelId="{B0B1C70B-3622-4983-A6FB-CF6A04A75071}" type="pres">
      <dgm:prSet presAssocID="{BFA6D1F8-9DB2-4495-AFE5-CBDEB74AC4F7}" presName="rect1" presStyleLbl="alignAcc1" presStyleIdx="0" presStyleCnt="3"/>
      <dgm:spPr/>
    </dgm:pt>
    <dgm:pt modelId="{635CD077-A74C-4A72-9F3B-AFEE42630591}" type="pres">
      <dgm:prSet presAssocID="{68B2A68B-BBEF-4427-9B3E-E9E9F3D1BD94}" presName="vertSpace2" presStyleLbl="node1" presStyleIdx="0" presStyleCnt="3"/>
      <dgm:spPr/>
    </dgm:pt>
    <dgm:pt modelId="{6106235A-B661-4EA3-9307-5603BD07918E}" type="pres">
      <dgm:prSet presAssocID="{68B2A68B-BBEF-4427-9B3E-E9E9F3D1BD94}" presName="circle2" presStyleLbl="node1" presStyleIdx="1" presStyleCnt="3"/>
      <dgm:spPr/>
    </dgm:pt>
    <dgm:pt modelId="{56591190-9531-4950-B9E1-16ED86160072}" type="pres">
      <dgm:prSet presAssocID="{68B2A68B-BBEF-4427-9B3E-E9E9F3D1BD94}" presName="rect2" presStyleLbl="alignAcc1" presStyleIdx="1" presStyleCnt="3"/>
      <dgm:spPr/>
    </dgm:pt>
    <dgm:pt modelId="{CE74A7C6-CFCE-4630-AD31-03D59B861974}" type="pres">
      <dgm:prSet presAssocID="{AD8F4E76-09F2-4CDB-A04A-0FA58A6B7D5D}" presName="vertSpace3" presStyleLbl="node1" presStyleIdx="1" presStyleCnt="3"/>
      <dgm:spPr/>
    </dgm:pt>
    <dgm:pt modelId="{8832FDEE-B138-4ADF-A039-5AC2CE164389}" type="pres">
      <dgm:prSet presAssocID="{AD8F4E76-09F2-4CDB-A04A-0FA58A6B7D5D}" presName="circle3" presStyleLbl="node1" presStyleIdx="2" presStyleCnt="3"/>
      <dgm:spPr/>
    </dgm:pt>
    <dgm:pt modelId="{D357CE38-4745-49AE-8BF1-ED7A9D636CB6}" type="pres">
      <dgm:prSet presAssocID="{AD8F4E76-09F2-4CDB-A04A-0FA58A6B7D5D}" presName="rect3" presStyleLbl="alignAcc1" presStyleIdx="2" presStyleCnt="3"/>
      <dgm:spPr/>
    </dgm:pt>
    <dgm:pt modelId="{D96C2200-B525-4243-8A19-4CBDA7C07649}" type="pres">
      <dgm:prSet presAssocID="{BFA6D1F8-9DB2-4495-AFE5-CBDEB74AC4F7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481CFDCB-0DE0-4879-97FF-575CA3257580}" type="pres">
      <dgm:prSet presAssocID="{68B2A68B-BBEF-4427-9B3E-E9E9F3D1BD94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5E0E7275-F8D4-4C00-8247-027418AF2126}" type="pres">
      <dgm:prSet presAssocID="{AD8F4E76-09F2-4CDB-A04A-0FA58A6B7D5D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F5A1611C-E209-4641-A9F2-F3DBFC864580}" srcId="{33324485-982E-453E-8720-3003FF53B1EC}" destId="{AD8F4E76-09F2-4CDB-A04A-0FA58A6B7D5D}" srcOrd="2" destOrd="0" parTransId="{39733E20-999D-4400-878C-399ED0A27576}" sibTransId="{62804E35-8825-4CB0-98C4-768FE8482BDE}"/>
    <dgm:cxn modelId="{298F5836-EE05-485C-A942-DBEAF4134A54}" type="presOf" srcId="{BFA6D1F8-9DB2-4495-AFE5-CBDEB74AC4F7}" destId="{D96C2200-B525-4243-8A19-4CBDA7C07649}" srcOrd="1" destOrd="0" presId="urn:microsoft.com/office/officeart/2005/8/layout/target3"/>
    <dgm:cxn modelId="{62AD3E3E-35B8-469D-9BE3-FBF986B5FDED}" srcId="{33324485-982E-453E-8720-3003FF53B1EC}" destId="{68B2A68B-BBEF-4427-9B3E-E9E9F3D1BD94}" srcOrd="1" destOrd="0" parTransId="{7A647E38-E4AA-4C75-B53F-AB9169A4EE0B}" sibTransId="{E2B3108F-51A3-4B9D-9B9F-250442D16A53}"/>
    <dgm:cxn modelId="{8A5F433E-E4FD-476C-958F-A5EA81AF4302}" type="presOf" srcId="{68B2A68B-BBEF-4427-9B3E-E9E9F3D1BD94}" destId="{481CFDCB-0DE0-4879-97FF-575CA3257580}" srcOrd="1" destOrd="0" presId="urn:microsoft.com/office/officeart/2005/8/layout/target3"/>
    <dgm:cxn modelId="{DFB46371-9794-49F2-AFD7-0E8A81ADD68F}" type="presOf" srcId="{68B2A68B-BBEF-4427-9B3E-E9E9F3D1BD94}" destId="{56591190-9531-4950-B9E1-16ED86160072}" srcOrd="0" destOrd="0" presId="urn:microsoft.com/office/officeart/2005/8/layout/target3"/>
    <dgm:cxn modelId="{873E277C-39F1-48CC-AEC3-DFD90496118C}" type="presOf" srcId="{AD8F4E76-09F2-4CDB-A04A-0FA58A6B7D5D}" destId="{D357CE38-4745-49AE-8BF1-ED7A9D636CB6}" srcOrd="0" destOrd="0" presId="urn:microsoft.com/office/officeart/2005/8/layout/target3"/>
    <dgm:cxn modelId="{434C7598-092B-4402-AF77-32B63D520D32}" srcId="{33324485-982E-453E-8720-3003FF53B1EC}" destId="{BFA6D1F8-9DB2-4495-AFE5-CBDEB74AC4F7}" srcOrd="0" destOrd="0" parTransId="{BDFFDB86-2A6D-4EAE-975B-2864A3460575}" sibTransId="{ADD57133-0B28-4926-8CB4-3DBAD7E46610}"/>
    <dgm:cxn modelId="{2F32A3C1-F69E-4F57-BB9B-3471733AC94F}" type="presOf" srcId="{AD8F4E76-09F2-4CDB-A04A-0FA58A6B7D5D}" destId="{5E0E7275-F8D4-4C00-8247-027418AF2126}" srcOrd="1" destOrd="0" presId="urn:microsoft.com/office/officeart/2005/8/layout/target3"/>
    <dgm:cxn modelId="{04BFCFD1-0D64-49E2-9675-D22DD3E8044D}" type="presOf" srcId="{BFA6D1F8-9DB2-4495-AFE5-CBDEB74AC4F7}" destId="{B0B1C70B-3622-4983-A6FB-CF6A04A75071}" srcOrd="0" destOrd="0" presId="urn:microsoft.com/office/officeart/2005/8/layout/target3"/>
    <dgm:cxn modelId="{5B3ED9E6-A6AB-4B17-BA94-FAF3399931A6}" type="presOf" srcId="{33324485-982E-453E-8720-3003FF53B1EC}" destId="{F11E0651-5F97-41ED-AF9A-9B96136D2EC9}" srcOrd="0" destOrd="0" presId="urn:microsoft.com/office/officeart/2005/8/layout/target3"/>
    <dgm:cxn modelId="{394B4418-AE8E-405E-95C4-34713A87C189}" type="presParOf" srcId="{F11E0651-5F97-41ED-AF9A-9B96136D2EC9}" destId="{F5CC93CC-61E3-43C6-9CE7-7D1DA9936059}" srcOrd="0" destOrd="0" presId="urn:microsoft.com/office/officeart/2005/8/layout/target3"/>
    <dgm:cxn modelId="{32613885-6D38-4B55-8A5F-85C19F07A335}" type="presParOf" srcId="{F11E0651-5F97-41ED-AF9A-9B96136D2EC9}" destId="{F481408E-3133-4852-BCDA-A28E020482C5}" srcOrd="1" destOrd="0" presId="urn:microsoft.com/office/officeart/2005/8/layout/target3"/>
    <dgm:cxn modelId="{3308FB7A-CDF2-41E7-83C2-EF6413393218}" type="presParOf" srcId="{F11E0651-5F97-41ED-AF9A-9B96136D2EC9}" destId="{B0B1C70B-3622-4983-A6FB-CF6A04A75071}" srcOrd="2" destOrd="0" presId="urn:microsoft.com/office/officeart/2005/8/layout/target3"/>
    <dgm:cxn modelId="{0D0BA80E-FAB0-404E-9DA3-0A3F1E9AD0A6}" type="presParOf" srcId="{F11E0651-5F97-41ED-AF9A-9B96136D2EC9}" destId="{635CD077-A74C-4A72-9F3B-AFEE42630591}" srcOrd="3" destOrd="0" presId="urn:microsoft.com/office/officeart/2005/8/layout/target3"/>
    <dgm:cxn modelId="{6FAD9424-E2D3-4FA8-A472-2EA96576B422}" type="presParOf" srcId="{F11E0651-5F97-41ED-AF9A-9B96136D2EC9}" destId="{6106235A-B661-4EA3-9307-5603BD07918E}" srcOrd="4" destOrd="0" presId="urn:microsoft.com/office/officeart/2005/8/layout/target3"/>
    <dgm:cxn modelId="{21D5DB7B-5D03-4608-8A5A-FBC727665FF5}" type="presParOf" srcId="{F11E0651-5F97-41ED-AF9A-9B96136D2EC9}" destId="{56591190-9531-4950-B9E1-16ED86160072}" srcOrd="5" destOrd="0" presId="urn:microsoft.com/office/officeart/2005/8/layout/target3"/>
    <dgm:cxn modelId="{395EADFC-DF41-4116-AD2B-8135258BC376}" type="presParOf" srcId="{F11E0651-5F97-41ED-AF9A-9B96136D2EC9}" destId="{CE74A7C6-CFCE-4630-AD31-03D59B861974}" srcOrd="6" destOrd="0" presId="urn:microsoft.com/office/officeart/2005/8/layout/target3"/>
    <dgm:cxn modelId="{83D490E1-5D71-4D86-8694-69950478F46A}" type="presParOf" srcId="{F11E0651-5F97-41ED-AF9A-9B96136D2EC9}" destId="{8832FDEE-B138-4ADF-A039-5AC2CE164389}" srcOrd="7" destOrd="0" presId="urn:microsoft.com/office/officeart/2005/8/layout/target3"/>
    <dgm:cxn modelId="{2B6EC200-E227-437D-B86A-BF37717678CA}" type="presParOf" srcId="{F11E0651-5F97-41ED-AF9A-9B96136D2EC9}" destId="{D357CE38-4745-49AE-8BF1-ED7A9D636CB6}" srcOrd="8" destOrd="0" presId="urn:microsoft.com/office/officeart/2005/8/layout/target3"/>
    <dgm:cxn modelId="{41E44014-F305-498C-B268-EDED25EEA48F}" type="presParOf" srcId="{F11E0651-5F97-41ED-AF9A-9B96136D2EC9}" destId="{D96C2200-B525-4243-8A19-4CBDA7C07649}" srcOrd="9" destOrd="0" presId="urn:microsoft.com/office/officeart/2005/8/layout/target3"/>
    <dgm:cxn modelId="{4032D144-5F9B-43FC-8870-E314796F341F}" type="presParOf" srcId="{F11E0651-5F97-41ED-AF9A-9B96136D2EC9}" destId="{481CFDCB-0DE0-4879-97FF-575CA3257580}" srcOrd="10" destOrd="0" presId="urn:microsoft.com/office/officeart/2005/8/layout/target3"/>
    <dgm:cxn modelId="{1462E5CA-A556-432A-92A1-75879269D95B}" type="presParOf" srcId="{F11E0651-5F97-41ED-AF9A-9B96136D2EC9}" destId="{5E0E7275-F8D4-4C00-8247-027418AF2126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324485-982E-453E-8720-3003FF53B1EC}" type="doc">
      <dgm:prSet loTypeId="urn:microsoft.com/office/officeart/2005/8/layout/target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A6D1F8-9DB2-4495-AFE5-CBDEB74AC4F7}">
      <dgm:prSet phldrT="[Text]"/>
      <dgm:spPr/>
      <dgm:t>
        <a:bodyPr/>
        <a:lstStyle/>
        <a:p>
          <a:r>
            <a:rPr lang="en-US" dirty="0"/>
            <a:t>Translations</a:t>
          </a:r>
        </a:p>
      </dgm:t>
    </dgm:pt>
    <dgm:pt modelId="{BDFFDB86-2A6D-4EAE-975B-2864A3460575}" type="parTrans" cxnId="{434C7598-092B-4402-AF77-32B63D520D32}">
      <dgm:prSet/>
      <dgm:spPr/>
      <dgm:t>
        <a:bodyPr/>
        <a:lstStyle/>
        <a:p>
          <a:endParaRPr lang="en-US"/>
        </a:p>
      </dgm:t>
    </dgm:pt>
    <dgm:pt modelId="{ADD57133-0B28-4926-8CB4-3DBAD7E46610}" type="sibTrans" cxnId="{434C7598-092B-4402-AF77-32B63D520D32}">
      <dgm:prSet/>
      <dgm:spPr/>
      <dgm:t>
        <a:bodyPr/>
        <a:lstStyle/>
        <a:p>
          <a:endParaRPr lang="en-US"/>
        </a:p>
      </dgm:t>
    </dgm:pt>
    <dgm:pt modelId="{68B2A68B-BBEF-4427-9B3E-E9E9F3D1BD94}">
      <dgm:prSet phldrT="[Text]"/>
      <dgm:spPr/>
      <dgm:t>
        <a:bodyPr/>
        <a:lstStyle/>
        <a:p>
          <a:r>
            <a:rPr lang="en-US" dirty="0"/>
            <a:t>Electronic Records</a:t>
          </a:r>
        </a:p>
      </dgm:t>
    </dgm:pt>
    <dgm:pt modelId="{7A647E38-E4AA-4C75-B53F-AB9169A4EE0B}" type="parTrans" cxnId="{62AD3E3E-35B8-469D-9BE3-FBF986B5FDED}">
      <dgm:prSet/>
      <dgm:spPr/>
      <dgm:t>
        <a:bodyPr/>
        <a:lstStyle/>
        <a:p>
          <a:endParaRPr lang="en-US"/>
        </a:p>
      </dgm:t>
    </dgm:pt>
    <dgm:pt modelId="{E2B3108F-51A3-4B9D-9B9F-250442D16A53}" type="sibTrans" cxnId="{62AD3E3E-35B8-469D-9BE3-FBF986B5FDED}">
      <dgm:prSet/>
      <dgm:spPr/>
      <dgm:t>
        <a:bodyPr/>
        <a:lstStyle/>
        <a:p>
          <a:endParaRPr lang="en-US"/>
        </a:p>
      </dgm:t>
    </dgm:pt>
    <dgm:pt modelId="{AD8F4E76-09F2-4CDB-A04A-0FA58A6B7D5D}">
      <dgm:prSet phldrT="[Text]"/>
      <dgm:spPr/>
      <dgm:t>
        <a:bodyPr/>
        <a:lstStyle/>
        <a:p>
          <a:r>
            <a:rPr lang="en-US" dirty="0"/>
            <a:t>Websites</a:t>
          </a:r>
        </a:p>
      </dgm:t>
    </dgm:pt>
    <dgm:pt modelId="{39733E20-999D-4400-878C-399ED0A27576}" type="parTrans" cxnId="{F5A1611C-E209-4641-A9F2-F3DBFC864580}">
      <dgm:prSet/>
      <dgm:spPr/>
      <dgm:t>
        <a:bodyPr/>
        <a:lstStyle/>
        <a:p>
          <a:endParaRPr lang="en-US"/>
        </a:p>
      </dgm:t>
    </dgm:pt>
    <dgm:pt modelId="{62804E35-8825-4CB0-98C4-768FE8482BDE}" type="sibTrans" cxnId="{F5A1611C-E209-4641-A9F2-F3DBFC864580}">
      <dgm:prSet/>
      <dgm:spPr/>
      <dgm:t>
        <a:bodyPr/>
        <a:lstStyle/>
        <a:p>
          <a:endParaRPr lang="en-US"/>
        </a:p>
      </dgm:t>
    </dgm:pt>
    <dgm:pt modelId="{F11E0651-5F97-41ED-AF9A-9B96136D2EC9}" type="pres">
      <dgm:prSet presAssocID="{33324485-982E-453E-8720-3003FF53B1E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5CC93CC-61E3-43C6-9CE7-7D1DA9936059}" type="pres">
      <dgm:prSet presAssocID="{BFA6D1F8-9DB2-4495-AFE5-CBDEB74AC4F7}" presName="circle1" presStyleLbl="node1" presStyleIdx="0" presStyleCnt="3"/>
      <dgm:spPr/>
    </dgm:pt>
    <dgm:pt modelId="{F481408E-3133-4852-BCDA-A28E020482C5}" type="pres">
      <dgm:prSet presAssocID="{BFA6D1F8-9DB2-4495-AFE5-CBDEB74AC4F7}" presName="space" presStyleCnt="0"/>
      <dgm:spPr/>
    </dgm:pt>
    <dgm:pt modelId="{B0B1C70B-3622-4983-A6FB-CF6A04A75071}" type="pres">
      <dgm:prSet presAssocID="{BFA6D1F8-9DB2-4495-AFE5-CBDEB74AC4F7}" presName="rect1" presStyleLbl="alignAcc1" presStyleIdx="0" presStyleCnt="3"/>
      <dgm:spPr/>
    </dgm:pt>
    <dgm:pt modelId="{635CD077-A74C-4A72-9F3B-AFEE42630591}" type="pres">
      <dgm:prSet presAssocID="{68B2A68B-BBEF-4427-9B3E-E9E9F3D1BD94}" presName="vertSpace2" presStyleLbl="node1" presStyleIdx="0" presStyleCnt="3"/>
      <dgm:spPr/>
    </dgm:pt>
    <dgm:pt modelId="{6106235A-B661-4EA3-9307-5603BD07918E}" type="pres">
      <dgm:prSet presAssocID="{68B2A68B-BBEF-4427-9B3E-E9E9F3D1BD94}" presName="circle2" presStyleLbl="node1" presStyleIdx="1" presStyleCnt="3"/>
      <dgm:spPr/>
    </dgm:pt>
    <dgm:pt modelId="{56591190-9531-4950-B9E1-16ED86160072}" type="pres">
      <dgm:prSet presAssocID="{68B2A68B-BBEF-4427-9B3E-E9E9F3D1BD94}" presName="rect2" presStyleLbl="alignAcc1" presStyleIdx="1" presStyleCnt="3"/>
      <dgm:spPr/>
    </dgm:pt>
    <dgm:pt modelId="{CE74A7C6-CFCE-4630-AD31-03D59B861974}" type="pres">
      <dgm:prSet presAssocID="{AD8F4E76-09F2-4CDB-A04A-0FA58A6B7D5D}" presName="vertSpace3" presStyleLbl="node1" presStyleIdx="1" presStyleCnt="3"/>
      <dgm:spPr/>
    </dgm:pt>
    <dgm:pt modelId="{8832FDEE-B138-4ADF-A039-5AC2CE164389}" type="pres">
      <dgm:prSet presAssocID="{AD8F4E76-09F2-4CDB-A04A-0FA58A6B7D5D}" presName="circle3" presStyleLbl="node1" presStyleIdx="2" presStyleCnt="3"/>
      <dgm:spPr/>
    </dgm:pt>
    <dgm:pt modelId="{D357CE38-4745-49AE-8BF1-ED7A9D636CB6}" type="pres">
      <dgm:prSet presAssocID="{AD8F4E76-09F2-4CDB-A04A-0FA58A6B7D5D}" presName="rect3" presStyleLbl="alignAcc1" presStyleIdx="2" presStyleCnt="3"/>
      <dgm:spPr/>
    </dgm:pt>
    <dgm:pt modelId="{D96C2200-B525-4243-8A19-4CBDA7C07649}" type="pres">
      <dgm:prSet presAssocID="{BFA6D1F8-9DB2-4495-AFE5-CBDEB74AC4F7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481CFDCB-0DE0-4879-97FF-575CA3257580}" type="pres">
      <dgm:prSet presAssocID="{68B2A68B-BBEF-4427-9B3E-E9E9F3D1BD94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5E0E7275-F8D4-4C00-8247-027418AF2126}" type="pres">
      <dgm:prSet presAssocID="{AD8F4E76-09F2-4CDB-A04A-0FA58A6B7D5D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F5A1611C-E209-4641-A9F2-F3DBFC864580}" srcId="{33324485-982E-453E-8720-3003FF53B1EC}" destId="{AD8F4E76-09F2-4CDB-A04A-0FA58A6B7D5D}" srcOrd="2" destOrd="0" parTransId="{39733E20-999D-4400-878C-399ED0A27576}" sibTransId="{62804E35-8825-4CB0-98C4-768FE8482BDE}"/>
    <dgm:cxn modelId="{298F5836-EE05-485C-A942-DBEAF4134A54}" type="presOf" srcId="{BFA6D1F8-9DB2-4495-AFE5-CBDEB74AC4F7}" destId="{D96C2200-B525-4243-8A19-4CBDA7C07649}" srcOrd="1" destOrd="0" presId="urn:microsoft.com/office/officeart/2005/8/layout/target3"/>
    <dgm:cxn modelId="{62AD3E3E-35B8-469D-9BE3-FBF986B5FDED}" srcId="{33324485-982E-453E-8720-3003FF53B1EC}" destId="{68B2A68B-BBEF-4427-9B3E-E9E9F3D1BD94}" srcOrd="1" destOrd="0" parTransId="{7A647E38-E4AA-4C75-B53F-AB9169A4EE0B}" sibTransId="{E2B3108F-51A3-4B9D-9B9F-250442D16A53}"/>
    <dgm:cxn modelId="{8A5F433E-E4FD-476C-958F-A5EA81AF4302}" type="presOf" srcId="{68B2A68B-BBEF-4427-9B3E-E9E9F3D1BD94}" destId="{481CFDCB-0DE0-4879-97FF-575CA3257580}" srcOrd="1" destOrd="0" presId="urn:microsoft.com/office/officeart/2005/8/layout/target3"/>
    <dgm:cxn modelId="{DFB46371-9794-49F2-AFD7-0E8A81ADD68F}" type="presOf" srcId="{68B2A68B-BBEF-4427-9B3E-E9E9F3D1BD94}" destId="{56591190-9531-4950-B9E1-16ED86160072}" srcOrd="0" destOrd="0" presId="urn:microsoft.com/office/officeart/2005/8/layout/target3"/>
    <dgm:cxn modelId="{873E277C-39F1-48CC-AEC3-DFD90496118C}" type="presOf" srcId="{AD8F4E76-09F2-4CDB-A04A-0FA58A6B7D5D}" destId="{D357CE38-4745-49AE-8BF1-ED7A9D636CB6}" srcOrd="0" destOrd="0" presId="urn:microsoft.com/office/officeart/2005/8/layout/target3"/>
    <dgm:cxn modelId="{434C7598-092B-4402-AF77-32B63D520D32}" srcId="{33324485-982E-453E-8720-3003FF53B1EC}" destId="{BFA6D1F8-9DB2-4495-AFE5-CBDEB74AC4F7}" srcOrd="0" destOrd="0" parTransId="{BDFFDB86-2A6D-4EAE-975B-2864A3460575}" sibTransId="{ADD57133-0B28-4926-8CB4-3DBAD7E46610}"/>
    <dgm:cxn modelId="{2F32A3C1-F69E-4F57-BB9B-3471733AC94F}" type="presOf" srcId="{AD8F4E76-09F2-4CDB-A04A-0FA58A6B7D5D}" destId="{5E0E7275-F8D4-4C00-8247-027418AF2126}" srcOrd="1" destOrd="0" presId="urn:microsoft.com/office/officeart/2005/8/layout/target3"/>
    <dgm:cxn modelId="{04BFCFD1-0D64-49E2-9675-D22DD3E8044D}" type="presOf" srcId="{BFA6D1F8-9DB2-4495-AFE5-CBDEB74AC4F7}" destId="{B0B1C70B-3622-4983-A6FB-CF6A04A75071}" srcOrd="0" destOrd="0" presId="urn:microsoft.com/office/officeart/2005/8/layout/target3"/>
    <dgm:cxn modelId="{5B3ED9E6-A6AB-4B17-BA94-FAF3399931A6}" type="presOf" srcId="{33324485-982E-453E-8720-3003FF53B1EC}" destId="{F11E0651-5F97-41ED-AF9A-9B96136D2EC9}" srcOrd="0" destOrd="0" presId="urn:microsoft.com/office/officeart/2005/8/layout/target3"/>
    <dgm:cxn modelId="{394B4418-AE8E-405E-95C4-34713A87C189}" type="presParOf" srcId="{F11E0651-5F97-41ED-AF9A-9B96136D2EC9}" destId="{F5CC93CC-61E3-43C6-9CE7-7D1DA9936059}" srcOrd="0" destOrd="0" presId="urn:microsoft.com/office/officeart/2005/8/layout/target3"/>
    <dgm:cxn modelId="{32613885-6D38-4B55-8A5F-85C19F07A335}" type="presParOf" srcId="{F11E0651-5F97-41ED-AF9A-9B96136D2EC9}" destId="{F481408E-3133-4852-BCDA-A28E020482C5}" srcOrd="1" destOrd="0" presId="urn:microsoft.com/office/officeart/2005/8/layout/target3"/>
    <dgm:cxn modelId="{3308FB7A-CDF2-41E7-83C2-EF6413393218}" type="presParOf" srcId="{F11E0651-5F97-41ED-AF9A-9B96136D2EC9}" destId="{B0B1C70B-3622-4983-A6FB-CF6A04A75071}" srcOrd="2" destOrd="0" presId="urn:microsoft.com/office/officeart/2005/8/layout/target3"/>
    <dgm:cxn modelId="{0D0BA80E-FAB0-404E-9DA3-0A3F1E9AD0A6}" type="presParOf" srcId="{F11E0651-5F97-41ED-AF9A-9B96136D2EC9}" destId="{635CD077-A74C-4A72-9F3B-AFEE42630591}" srcOrd="3" destOrd="0" presId="urn:microsoft.com/office/officeart/2005/8/layout/target3"/>
    <dgm:cxn modelId="{6FAD9424-E2D3-4FA8-A472-2EA96576B422}" type="presParOf" srcId="{F11E0651-5F97-41ED-AF9A-9B96136D2EC9}" destId="{6106235A-B661-4EA3-9307-5603BD07918E}" srcOrd="4" destOrd="0" presId="urn:microsoft.com/office/officeart/2005/8/layout/target3"/>
    <dgm:cxn modelId="{21D5DB7B-5D03-4608-8A5A-FBC727665FF5}" type="presParOf" srcId="{F11E0651-5F97-41ED-AF9A-9B96136D2EC9}" destId="{56591190-9531-4950-B9E1-16ED86160072}" srcOrd="5" destOrd="0" presId="urn:microsoft.com/office/officeart/2005/8/layout/target3"/>
    <dgm:cxn modelId="{395EADFC-DF41-4116-AD2B-8135258BC376}" type="presParOf" srcId="{F11E0651-5F97-41ED-AF9A-9B96136D2EC9}" destId="{CE74A7C6-CFCE-4630-AD31-03D59B861974}" srcOrd="6" destOrd="0" presId="urn:microsoft.com/office/officeart/2005/8/layout/target3"/>
    <dgm:cxn modelId="{83D490E1-5D71-4D86-8694-69950478F46A}" type="presParOf" srcId="{F11E0651-5F97-41ED-AF9A-9B96136D2EC9}" destId="{8832FDEE-B138-4ADF-A039-5AC2CE164389}" srcOrd="7" destOrd="0" presId="urn:microsoft.com/office/officeart/2005/8/layout/target3"/>
    <dgm:cxn modelId="{2B6EC200-E227-437D-B86A-BF37717678CA}" type="presParOf" srcId="{F11E0651-5F97-41ED-AF9A-9B96136D2EC9}" destId="{D357CE38-4745-49AE-8BF1-ED7A9D636CB6}" srcOrd="8" destOrd="0" presId="urn:microsoft.com/office/officeart/2005/8/layout/target3"/>
    <dgm:cxn modelId="{41E44014-F305-498C-B268-EDED25EEA48F}" type="presParOf" srcId="{F11E0651-5F97-41ED-AF9A-9B96136D2EC9}" destId="{D96C2200-B525-4243-8A19-4CBDA7C07649}" srcOrd="9" destOrd="0" presId="urn:microsoft.com/office/officeart/2005/8/layout/target3"/>
    <dgm:cxn modelId="{4032D144-5F9B-43FC-8870-E314796F341F}" type="presParOf" srcId="{F11E0651-5F97-41ED-AF9A-9B96136D2EC9}" destId="{481CFDCB-0DE0-4879-97FF-575CA3257580}" srcOrd="10" destOrd="0" presId="urn:microsoft.com/office/officeart/2005/8/layout/target3"/>
    <dgm:cxn modelId="{1462E5CA-A556-432A-92A1-75879269D95B}" type="presParOf" srcId="{F11E0651-5F97-41ED-AF9A-9B96136D2EC9}" destId="{5E0E7275-F8D4-4C00-8247-027418AF2126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324485-982E-453E-8720-3003FF53B1EC}" type="doc">
      <dgm:prSet loTypeId="urn:microsoft.com/office/officeart/2005/8/layout/target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A6D1F8-9DB2-4495-AFE5-CBDEB74AC4F7}">
      <dgm:prSet phldrT="[Text]"/>
      <dgm:spPr/>
      <dgm:t>
        <a:bodyPr/>
        <a:lstStyle/>
        <a:p>
          <a:r>
            <a:rPr lang="en-US" dirty="0"/>
            <a:t>Translations</a:t>
          </a:r>
        </a:p>
      </dgm:t>
    </dgm:pt>
    <dgm:pt modelId="{BDFFDB86-2A6D-4EAE-975B-2864A3460575}" type="parTrans" cxnId="{434C7598-092B-4402-AF77-32B63D520D32}">
      <dgm:prSet/>
      <dgm:spPr/>
      <dgm:t>
        <a:bodyPr/>
        <a:lstStyle/>
        <a:p>
          <a:endParaRPr lang="en-US"/>
        </a:p>
      </dgm:t>
    </dgm:pt>
    <dgm:pt modelId="{ADD57133-0B28-4926-8CB4-3DBAD7E46610}" type="sibTrans" cxnId="{434C7598-092B-4402-AF77-32B63D520D32}">
      <dgm:prSet/>
      <dgm:spPr/>
      <dgm:t>
        <a:bodyPr/>
        <a:lstStyle/>
        <a:p>
          <a:endParaRPr lang="en-US"/>
        </a:p>
      </dgm:t>
    </dgm:pt>
    <dgm:pt modelId="{68B2A68B-BBEF-4427-9B3E-E9E9F3D1BD94}">
      <dgm:prSet phldrT="[Text]"/>
      <dgm:spPr/>
      <dgm:t>
        <a:bodyPr/>
        <a:lstStyle/>
        <a:p>
          <a:r>
            <a:rPr lang="en-US" dirty="0"/>
            <a:t>Electronic Records</a:t>
          </a:r>
        </a:p>
      </dgm:t>
    </dgm:pt>
    <dgm:pt modelId="{7A647E38-E4AA-4C75-B53F-AB9169A4EE0B}" type="parTrans" cxnId="{62AD3E3E-35B8-469D-9BE3-FBF986B5FDED}">
      <dgm:prSet/>
      <dgm:spPr/>
      <dgm:t>
        <a:bodyPr/>
        <a:lstStyle/>
        <a:p>
          <a:endParaRPr lang="en-US"/>
        </a:p>
      </dgm:t>
    </dgm:pt>
    <dgm:pt modelId="{E2B3108F-51A3-4B9D-9B9F-250442D16A53}" type="sibTrans" cxnId="{62AD3E3E-35B8-469D-9BE3-FBF986B5FDED}">
      <dgm:prSet/>
      <dgm:spPr/>
      <dgm:t>
        <a:bodyPr/>
        <a:lstStyle/>
        <a:p>
          <a:endParaRPr lang="en-US"/>
        </a:p>
      </dgm:t>
    </dgm:pt>
    <dgm:pt modelId="{AD8F4E76-09F2-4CDB-A04A-0FA58A6B7D5D}">
      <dgm:prSet phldrT="[Text]"/>
      <dgm:spPr/>
      <dgm:t>
        <a:bodyPr/>
        <a:lstStyle/>
        <a:p>
          <a:r>
            <a:rPr lang="en-US" dirty="0"/>
            <a:t>Websites</a:t>
          </a:r>
        </a:p>
      </dgm:t>
    </dgm:pt>
    <dgm:pt modelId="{39733E20-999D-4400-878C-399ED0A27576}" type="parTrans" cxnId="{F5A1611C-E209-4641-A9F2-F3DBFC864580}">
      <dgm:prSet/>
      <dgm:spPr/>
      <dgm:t>
        <a:bodyPr/>
        <a:lstStyle/>
        <a:p>
          <a:endParaRPr lang="en-US"/>
        </a:p>
      </dgm:t>
    </dgm:pt>
    <dgm:pt modelId="{62804E35-8825-4CB0-98C4-768FE8482BDE}" type="sibTrans" cxnId="{F5A1611C-E209-4641-A9F2-F3DBFC864580}">
      <dgm:prSet/>
      <dgm:spPr/>
      <dgm:t>
        <a:bodyPr/>
        <a:lstStyle/>
        <a:p>
          <a:endParaRPr lang="en-US"/>
        </a:p>
      </dgm:t>
    </dgm:pt>
    <dgm:pt modelId="{F11E0651-5F97-41ED-AF9A-9B96136D2EC9}" type="pres">
      <dgm:prSet presAssocID="{33324485-982E-453E-8720-3003FF53B1E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5CC93CC-61E3-43C6-9CE7-7D1DA9936059}" type="pres">
      <dgm:prSet presAssocID="{BFA6D1F8-9DB2-4495-AFE5-CBDEB74AC4F7}" presName="circle1" presStyleLbl="node1" presStyleIdx="0" presStyleCnt="3"/>
      <dgm:spPr/>
    </dgm:pt>
    <dgm:pt modelId="{F481408E-3133-4852-BCDA-A28E020482C5}" type="pres">
      <dgm:prSet presAssocID="{BFA6D1F8-9DB2-4495-AFE5-CBDEB74AC4F7}" presName="space" presStyleCnt="0"/>
      <dgm:spPr/>
    </dgm:pt>
    <dgm:pt modelId="{B0B1C70B-3622-4983-A6FB-CF6A04A75071}" type="pres">
      <dgm:prSet presAssocID="{BFA6D1F8-9DB2-4495-AFE5-CBDEB74AC4F7}" presName="rect1" presStyleLbl="alignAcc1" presStyleIdx="0" presStyleCnt="3"/>
      <dgm:spPr/>
    </dgm:pt>
    <dgm:pt modelId="{635CD077-A74C-4A72-9F3B-AFEE42630591}" type="pres">
      <dgm:prSet presAssocID="{68B2A68B-BBEF-4427-9B3E-E9E9F3D1BD94}" presName="vertSpace2" presStyleLbl="node1" presStyleIdx="0" presStyleCnt="3"/>
      <dgm:spPr/>
    </dgm:pt>
    <dgm:pt modelId="{6106235A-B661-4EA3-9307-5603BD07918E}" type="pres">
      <dgm:prSet presAssocID="{68B2A68B-BBEF-4427-9B3E-E9E9F3D1BD94}" presName="circle2" presStyleLbl="node1" presStyleIdx="1" presStyleCnt="3"/>
      <dgm:spPr/>
    </dgm:pt>
    <dgm:pt modelId="{56591190-9531-4950-B9E1-16ED86160072}" type="pres">
      <dgm:prSet presAssocID="{68B2A68B-BBEF-4427-9B3E-E9E9F3D1BD94}" presName="rect2" presStyleLbl="alignAcc1" presStyleIdx="1" presStyleCnt="3"/>
      <dgm:spPr/>
    </dgm:pt>
    <dgm:pt modelId="{CE74A7C6-CFCE-4630-AD31-03D59B861974}" type="pres">
      <dgm:prSet presAssocID="{AD8F4E76-09F2-4CDB-A04A-0FA58A6B7D5D}" presName="vertSpace3" presStyleLbl="node1" presStyleIdx="1" presStyleCnt="3"/>
      <dgm:spPr/>
    </dgm:pt>
    <dgm:pt modelId="{8832FDEE-B138-4ADF-A039-5AC2CE164389}" type="pres">
      <dgm:prSet presAssocID="{AD8F4E76-09F2-4CDB-A04A-0FA58A6B7D5D}" presName="circle3" presStyleLbl="node1" presStyleIdx="2" presStyleCnt="3"/>
      <dgm:spPr/>
    </dgm:pt>
    <dgm:pt modelId="{D357CE38-4745-49AE-8BF1-ED7A9D636CB6}" type="pres">
      <dgm:prSet presAssocID="{AD8F4E76-09F2-4CDB-A04A-0FA58A6B7D5D}" presName="rect3" presStyleLbl="alignAcc1" presStyleIdx="2" presStyleCnt="3"/>
      <dgm:spPr/>
    </dgm:pt>
    <dgm:pt modelId="{D96C2200-B525-4243-8A19-4CBDA7C07649}" type="pres">
      <dgm:prSet presAssocID="{BFA6D1F8-9DB2-4495-AFE5-CBDEB74AC4F7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481CFDCB-0DE0-4879-97FF-575CA3257580}" type="pres">
      <dgm:prSet presAssocID="{68B2A68B-BBEF-4427-9B3E-E9E9F3D1BD94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5E0E7275-F8D4-4C00-8247-027418AF2126}" type="pres">
      <dgm:prSet presAssocID="{AD8F4E76-09F2-4CDB-A04A-0FA58A6B7D5D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F5A1611C-E209-4641-A9F2-F3DBFC864580}" srcId="{33324485-982E-453E-8720-3003FF53B1EC}" destId="{AD8F4E76-09F2-4CDB-A04A-0FA58A6B7D5D}" srcOrd="2" destOrd="0" parTransId="{39733E20-999D-4400-878C-399ED0A27576}" sibTransId="{62804E35-8825-4CB0-98C4-768FE8482BDE}"/>
    <dgm:cxn modelId="{298F5836-EE05-485C-A942-DBEAF4134A54}" type="presOf" srcId="{BFA6D1F8-9DB2-4495-AFE5-CBDEB74AC4F7}" destId="{D96C2200-B525-4243-8A19-4CBDA7C07649}" srcOrd="1" destOrd="0" presId="urn:microsoft.com/office/officeart/2005/8/layout/target3"/>
    <dgm:cxn modelId="{62AD3E3E-35B8-469D-9BE3-FBF986B5FDED}" srcId="{33324485-982E-453E-8720-3003FF53B1EC}" destId="{68B2A68B-BBEF-4427-9B3E-E9E9F3D1BD94}" srcOrd="1" destOrd="0" parTransId="{7A647E38-E4AA-4C75-B53F-AB9169A4EE0B}" sibTransId="{E2B3108F-51A3-4B9D-9B9F-250442D16A53}"/>
    <dgm:cxn modelId="{8A5F433E-E4FD-476C-958F-A5EA81AF4302}" type="presOf" srcId="{68B2A68B-BBEF-4427-9B3E-E9E9F3D1BD94}" destId="{481CFDCB-0DE0-4879-97FF-575CA3257580}" srcOrd="1" destOrd="0" presId="urn:microsoft.com/office/officeart/2005/8/layout/target3"/>
    <dgm:cxn modelId="{DFB46371-9794-49F2-AFD7-0E8A81ADD68F}" type="presOf" srcId="{68B2A68B-BBEF-4427-9B3E-E9E9F3D1BD94}" destId="{56591190-9531-4950-B9E1-16ED86160072}" srcOrd="0" destOrd="0" presId="urn:microsoft.com/office/officeart/2005/8/layout/target3"/>
    <dgm:cxn modelId="{873E277C-39F1-48CC-AEC3-DFD90496118C}" type="presOf" srcId="{AD8F4E76-09F2-4CDB-A04A-0FA58A6B7D5D}" destId="{D357CE38-4745-49AE-8BF1-ED7A9D636CB6}" srcOrd="0" destOrd="0" presId="urn:microsoft.com/office/officeart/2005/8/layout/target3"/>
    <dgm:cxn modelId="{434C7598-092B-4402-AF77-32B63D520D32}" srcId="{33324485-982E-453E-8720-3003FF53B1EC}" destId="{BFA6D1F8-9DB2-4495-AFE5-CBDEB74AC4F7}" srcOrd="0" destOrd="0" parTransId="{BDFFDB86-2A6D-4EAE-975B-2864A3460575}" sibTransId="{ADD57133-0B28-4926-8CB4-3DBAD7E46610}"/>
    <dgm:cxn modelId="{2F32A3C1-F69E-4F57-BB9B-3471733AC94F}" type="presOf" srcId="{AD8F4E76-09F2-4CDB-A04A-0FA58A6B7D5D}" destId="{5E0E7275-F8D4-4C00-8247-027418AF2126}" srcOrd="1" destOrd="0" presId="urn:microsoft.com/office/officeart/2005/8/layout/target3"/>
    <dgm:cxn modelId="{04BFCFD1-0D64-49E2-9675-D22DD3E8044D}" type="presOf" srcId="{BFA6D1F8-9DB2-4495-AFE5-CBDEB74AC4F7}" destId="{B0B1C70B-3622-4983-A6FB-CF6A04A75071}" srcOrd="0" destOrd="0" presId="urn:microsoft.com/office/officeart/2005/8/layout/target3"/>
    <dgm:cxn modelId="{5B3ED9E6-A6AB-4B17-BA94-FAF3399931A6}" type="presOf" srcId="{33324485-982E-453E-8720-3003FF53B1EC}" destId="{F11E0651-5F97-41ED-AF9A-9B96136D2EC9}" srcOrd="0" destOrd="0" presId="urn:microsoft.com/office/officeart/2005/8/layout/target3"/>
    <dgm:cxn modelId="{394B4418-AE8E-405E-95C4-34713A87C189}" type="presParOf" srcId="{F11E0651-5F97-41ED-AF9A-9B96136D2EC9}" destId="{F5CC93CC-61E3-43C6-9CE7-7D1DA9936059}" srcOrd="0" destOrd="0" presId="urn:microsoft.com/office/officeart/2005/8/layout/target3"/>
    <dgm:cxn modelId="{32613885-6D38-4B55-8A5F-85C19F07A335}" type="presParOf" srcId="{F11E0651-5F97-41ED-AF9A-9B96136D2EC9}" destId="{F481408E-3133-4852-BCDA-A28E020482C5}" srcOrd="1" destOrd="0" presId="urn:microsoft.com/office/officeart/2005/8/layout/target3"/>
    <dgm:cxn modelId="{3308FB7A-CDF2-41E7-83C2-EF6413393218}" type="presParOf" srcId="{F11E0651-5F97-41ED-AF9A-9B96136D2EC9}" destId="{B0B1C70B-3622-4983-A6FB-CF6A04A75071}" srcOrd="2" destOrd="0" presId="urn:microsoft.com/office/officeart/2005/8/layout/target3"/>
    <dgm:cxn modelId="{0D0BA80E-FAB0-404E-9DA3-0A3F1E9AD0A6}" type="presParOf" srcId="{F11E0651-5F97-41ED-AF9A-9B96136D2EC9}" destId="{635CD077-A74C-4A72-9F3B-AFEE42630591}" srcOrd="3" destOrd="0" presId="urn:microsoft.com/office/officeart/2005/8/layout/target3"/>
    <dgm:cxn modelId="{6FAD9424-E2D3-4FA8-A472-2EA96576B422}" type="presParOf" srcId="{F11E0651-5F97-41ED-AF9A-9B96136D2EC9}" destId="{6106235A-B661-4EA3-9307-5603BD07918E}" srcOrd="4" destOrd="0" presId="urn:microsoft.com/office/officeart/2005/8/layout/target3"/>
    <dgm:cxn modelId="{21D5DB7B-5D03-4608-8A5A-FBC727665FF5}" type="presParOf" srcId="{F11E0651-5F97-41ED-AF9A-9B96136D2EC9}" destId="{56591190-9531-4950-B9E1-16ED86160072}" srcOrd="5" destOrd="0" presId="urn:microsoft.com/office/officeart/2005/8/layout/target3"/>
    <dgm:cxn modelId="{395EADFC-DF41-4116-AD2B-8135258BC376}" type="presParOf" srcId="{F11E0651-5F97-41ED-AF9A-9B96136D2EC9}" destId="{CE74A7C6-CFCE-4630-AD31-03D59B861974}" srcOrd="6" destOrd="0" presId="urn:microsoft.com/office/officeart/2005/8/layout/target3"/>
    <dgm:cxn modelId="{83D490E1-5D71-4D86-8694-69950478F46A}" type="presParOf" srcId="{F11E0651-5F97-41ED-AF9A-9B96136D2EC9}" destId="{8832FDEE-B138-4ADF-A039-5AC2CE164389}" srcOrd="7" destOrd="0" presId="urn:microsoft.com/office/officeart/2005/8/layout/target3"/>
    <dgm:cxn modelId="{2B6EC200-E227-437D-B86A-BF37717678CA}" type="presParOf" srcId="{F11E0651-5F97-41ED-AF9A-9B96136D2EC9}" destId="{D357CE38-4745-49AE-8BF1-ED7A9D636CB6}" srcOrd="8" destOrd="0" presId="urn:microsoft.com/office/officeart/2005/8/layout/target3"/>
    <dgm:cxn modelId="{41E44014-F305-498C-B268-EDED25EEA48F}" type="presParOf" srcId="{F11E0651-5F97-41ED-AF9A-9B96136D2EC9}" destId="{D96C2200-B525-4243-8A19-4CBDA7C07649}" srcOrd="9" destOrd="0" presId="urn:microsoft.com/office/officeart/2005/8/layout/target3"/>
    <dgm:cxn modelId="{4032D144-5F9B-43FC-8870-E314796F341F}" type="presParOf" srcId="{F11E0651-5F97-41ED-AF9A-9B96136D2EC9}" destId="{481CFDCB-0DE0-4879-97FF-575CA3257580}" srcOrd="10" destOrd="0" presId="urn:microsoft.com/office/officeart/2005/8/layout/target3"/>
    <dgm:cxn modelId="{1462E5CA-A556-432A-92A1-75879269D95B}" type="presParOf" srcId="{F11E0651-5F97-41ED-AF9A-9B96136D2EC9}" destId="{5E0E7275-F8D4-4C00-8247-027418AF2126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8FBAC6-0769-4D7A-8E5E-963D54DF3343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8AF6C5-748E-4CE4-9AF5-743AC210A5EC}">
      <dgm:prSet phldrT="[Text]" custT="1"/>
      <dgm:spPr/>
      <dgm:t>
        <a:bodyPr/>
        <a:lstStyle/>
        <a:p>
          <a:r>
            <a:rPr lang="en-US" sz="2400" dirty="0"/>
            <a:t>Before</a:t>
          </a:r>
        </a:p>
      </dgm:t>
    </dgm:pt>
    <dgm:pt modelId="{14944EB2-09CA-40F7-8936-A90FB33F81EF}" type="parTrans" cxnId="{8AA4B0BA-4BD0-4138-98F6-1769F1CEAEC2}">
      <dgm:prSet/>
      <dgm:spPr/>
      <dgm:t>
        <a:bodyPr/>
        <a:lstStyle/>
        <a:p>
          <a:endParaRPr lang="en-US"/>
        </a:p>
      </dgm:t>
    </dgm:pt>
    <dgm:pt modelId="{320DB81A-E564-4794-B254-995BB7A106DE}" type="sibTrans" cxnId="{8AA4B0BA-4BD0-4138-98F6-1769F1CEAEC2}">
      <dgm:prSet/>
      <dgm:spPr/>
      <dgm:t>
        <a:bodyPr/>
        <a:lstStyle/>
        <a:p>
          <a:endParaRPr lang="en-US"/>
        </a:p>
      </dgm:t>
    </dgm:pt>
    <dgm:pt modelId="{A9DD3BBA-0A20-4130-8A33-413E8C025F67}">
      <dgm:prSet phldrT="[Text]" custT="1"/>
      <dgm:spPr/>
      <dgm:t>
        <a:bodyPr/>
        <a:lstStyle/>
        <a:p>
          <a:r>
            <a:rPr lang="en-US" sz="2400" dirty="0"/>
            <a:t>After</a:t>
          </a:r>
        </a:p>
      </dgm:t>
    </dgm:pt>
    <dgm:pt modelId="{3A9E66D5-FCBF-4845-997F-1721E3B83940}" type="parTrans" cxnId="{148CC446-A9C4-4770-AC14-62C9CB19E81D}">
      <dgm:prSet/>
      <dgm:spPr/>
      <dgm:t>
        <a:bodyPr/>
        <a:lstStyle/>
        <a:p>
          <a:endParaRPr lang="en-US"/>
        </a:p>
      </dgm:t>
    </dgm:pt>
    <dgm:pt modelId="{A5FF94BD-3A0D-4434-90D2-9C7A6DC3D690}" type="sibTrans" cxnId="{148CC446-A9C4-4770-AC14-62C9CB19E81D}">
      <dgm:prSet/>
      <dgm:spPr/>
      <dgm:t>
        <a:bodyPr/>
        <a:lstStyle/>
        <a:p>
          <a:endParaRPr lang="en-US"/>
        </a:p>
      </dgm:t>
    </dgm:pt>
    <dgm:pt modelId="{DDB58B96-8B10-48A9-9656-40873F309245}" type="pres">
      <dgm:prSet presAssocID="{FB8FBAC6-0769-4D7A-8E5E-963D54DF3343}" presName="Name0" presStyleCnt="0">
        <dgm:presLayoutVars>
          <dgm:dir/>
          <dgm:resizeHandles val="exact"/>
        </dgm:presLayoutVars>
      </dgm:prSet>
      <dgm:spPr/>
    </dgm:pt>
    <dgm:pt modelId="{5D5C82CC-C9BA-46EA-9AD6-F65CEBE6C5CB}" type="pres">
      <dgm:prSet presAssocID="{E98AF6C5-748E-4CE4-9AF5-743AC210A5EC}" presName="composite" presStyleCnt="0"/>
      <dgm:spPr/>
    </dgm:pt>
    <dgm:pt modelId="{E7847FFA-A937-4C1C-A727-E69D9B277D96}" type="pres">
      <dgm:prSet presAssocID="{E98AF6C5-748E-4CE4-9AF5-743AC210A5EC}" presName="rect1" presStyleLbl="bgImgPlace1" presStyleIdx="0" presStyleCnt="2" custScaleX="88204" custScaleY="9277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CE676F1C-E54D-4623-BDAF-1F88E4EA2DD4}" type="pres">
      <dgm:prSet presAssocID="{E98AF6C5-748E-4CE4-9AF5-743AC210A5EC}" presName="wedgeRectCallout1" presStyleLbl="node1" presStyleIdx="0" presStyleCnt="2" custScaleX="52734" custScaleY="52499">
        <dgm:presLayoutVars>
          <dgm:bulletEnabled val="1"/>
        </dgm:presLayoutVars>
      </dgm:prSet>
      <dgm:spPr/>
    </dgm:pt>
    <dgm:pt modelId="{B4A0A922-F5EE-4C2C-96DE-5D8654CC148B}" type="pres">
      <dgm:prSet presAssocID="{320DB81A-E564-4794-B254-995BB7A106DE}" presName="sibTrans" presStyleCnt="0"/>
      <dgm:spPr/>
    </dgm:pt>
    <dgm:pt modelId="{16821F64-9406-4D92-A56E-E9CF9AFE9FE8}" type="pres">
      <dgm:prSet presAssocID="{A9DD3BBA-0A20-4130-8A33-413E8C025F67}" presName="composite" presStyleCnt="0"/>
      <dgm:spPr/>
    </dgm:pt>
    <dgm:pt modelId="{C467C443-EFD3-4819-9485-097078F7FF8E}" type="pres">
      <dgm:prSet presAssocID="{A9DD3BBA-0A20-4130-8A33-413E8C025F67}" presName="rect1" presStyleLbl="bgImgPlace1" presStyleIdx="1" presStyleCnt="2" custScaleX="88204" custScaleY="9277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6F35BAA-3DE3-45BB-A333-66D6E4844EFA}" type="pres">
      <dgm:prSet presAssocID="{A9DD3BBA-0A20-4130-8A33-413E8C025F67}" presName="wedgeRectCallout1" presStyleLbl="node1" presStyleIdx="1" presStyleCnt="2" custScaleX="52734" custScaleY="52499">
        <dgm:presLayoutVars>
          <dgm:bulletEnabled val="1"/>
        </dgm:presLayoutVars>
      </dgm:prSet>
      <dgm:spPr/>
    </dgm:pt>
  </dgm:ptLst>
  <dgm:cxnLst>
    <dgm:cxn modelId="{148CC446-A9C4-4770-AC14-62C9CB19E81D}" srcId="{FB8FBAC6-0769-4D7A-8E5E-963D54DF3343}" destId="{A9DD3BBA-0A20-4130-8A33-413E8C025F67}" srcOrd="1" destOrd="0" parTransId="{3A9E66D5-FCBF-4845-997F-1721E3B83940}" sibTransId="{A5FF94BD-3A0D-4434-90D2-9C7A6DC3D690}"/>
    <dgm:cxn modelId="{E96A474F-800E-44F9-B27E-133D797565B9}" type="presOf" srcId="{FB8FBAC6-0769-4D7A-8E5E-963D54DF3343}" destId="{DDB58B96-8B10-48A9-9656-40873F309245}" srcOrd="0" destOrd="0" presId="urn:microsoft.com/office/officeart/2008/layout/BendingPictureCaptionList"/>
    <dgm:cxn modelId="{963E6F53-2C1C-46C3-9D2A-F90E3AB9D9EE}" type="presOf" srcId="{E98AF6C5-748E-4CE4-9AF5-743AC210A5EC}" destId="{CE676F1C-E54D-4623-BDAF-1F88E4EA2DD4}" srcOrd="0" destOrd="0" presId="urn:microsoft.com/office/officeart/2008/layout/BendingPictureCaptionList"/>
    <dgm:cxn modelId="{02D1CEAE-C2C9-4239-A1CB-BEBBD9A9B498}" type="presOf" srcId="{A9DD3BBA-0A20-4130-8A33-413E8C025F67}" destId="{66F35BAA-3DE3-45BB-A333-66D6E4844EFA}" srcOrd="0" destOrd="0" presId="urn:microsoft.com/office/officeart/2008/layout/BendingPictureCaptionList"/>
    <dgm:cxn modelId="{8AA4B0BA-4BD0-4138-98F6-1769F1CEAEC2}" srcId="{FB8FBAC6-0769-4D7A-8E5E-963D54DF3343}" destId="{E98AF6C5-748E-4CE4-9AF5-743AC210A5EC}" srcOrd="0" destOrd="0" parTransId="{14944EB2-09CA-40F7-8936-A90FB33F81EF}" sibTransId="{320DB81A-E564-4794-B254-995BB7A106DE}"/>
    <dgm:cxn modelId="{2F920827-0126-4F2C-B748-871712188AAC}" type="presParOf" srcId="{DDB58B96-8B10-48A9-9656-40873F309245}" destId="{5D5C82CC-C9BA-46EA-9AD6-F65CEBE6C5CB}" srcOrd="0" destOrd="0" presId="urn:microsoft.com/office/officeart/2008/layout/BendingPictureCaptionList"/>
    <dgm:cxn modelId="{CB690898-AC2D-4623-9EF5-38FBB20B37F3}" type="presParOf" srcId="{5D5C82CC-C9BA-46EA-9AD6-F65CEBE6C5CB}" destId="{E7847FFA-A937-4C1C-A727-E69D9B277D96}" srcOrd="0" destOrd="0" presId="urn:microsoft.com/office/officeart/2008/layout/BendingPictureCaptionList"/>
    <dgm:cxn modelId="{0F3A297C-B071-4C94-A17E-714525760ED2}" type="presParOf" srcId="{5D5C82CC-C9BA-46EA-9AD6-F65CEBE6C5CB}" destId="{CE676F1C-E54D-4623-BDAF-1F88E4EA2DD4}" srcOrd="1" destOrd="0" presId="urn:microsoft.com/office/officeart/2008/layout/BendingPictureCaptionList"/>
    <dgm:cxn modelId="{44F78007-A5B6-4785-820F-71E065AB0475}" type="presParOf" srcId="{DDB58B96-8B10-48A9-9656-40873F309245}" destId="{B4A0A922-F5EE-4C2C-96DE-5D8654CC148B}" srcOrd="1" destOrd="0" presId="urn:microsoft.com/office/officeart/2008/layout/BendingPictureCaptionList"/>
    <dgm:cxn modelId="{9DA7C328-F3CF-460C-BBD0-607787FED95B}" type="presParOf" srcId="{DDB58B96-8B10-48A9-9656-40873F309245}" destId="{16821F64-9406-4D92-A56E-E9CF9AFE9FE8}" srcOrd="2" destOrd="0" presId="urn:microsoft.com/office/officeart/2008/layout/BendingPictureCaptionList"/>
    <dgm:cxn modelId="{73DFF101-BFB4-4112-B32A-2B26EBF0D3FD}" type="presParOf" srcId="{16821F64-9406-4D92-A56E-E9CF9AFE9FE8}" destId="{C467C443-EFD3-4819-9485-097078F7FF8E}" srcOrd="0" destOrd="0" presId="urn:microsoft.com/office/officeart/2008/layout/BendingPictureCaptionList"/>
    <dgm:cxn modelId="{9B71C28B-FF8F-4726-ACDF-C72D85132A23}" type="presParOf" srcId="{16821F64-9406-4D92-A56E-E9CF9AFE9FE8}" destId="{66F35BAA-3DE3-45BB-A333-66D6E4844EFA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AF8DEB-F3A4-47C7-AD40-18431C783859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1B0A27-9C1E-4877-A6D2-C007FF04E9AE}">
      <dgm:prSet phldrT="[Text]" phldr="1" custT="1"/>
      <dgm:spPr/>
      <dgm:t>
        <a:bodyPr/>
        <a:lstStyle/>
        <a:p>
          <a:endParaRPr lang="en-US" sz="100" dirty="0">
            <a:solidFill>
              <a:schemeClr val="bg1"/>
            </a:solidFill>
          </a:endParaRPr>
        </a:p>
      </dgm:t>
    </dgm:pt>
    <dgm:pt modelId="{89487893-D56C-46CD-9CF6-AB57AC260EF0}" type="parTrans" cxnId="{4F29AC85-A597-4CAF-AD3B-C8C3F8DC782C}">
      <dgm:prSet/>
      <dgm:spPr/>
      <dgm:t>
        <a:bodyPr/>
        <a:lstStyle/>
        <a:p>
          <a:endParaRPr lang="en-US" sz="100">
            <a:solidFill>
              <a:schemeClr val="bg1"/>
            </a:solidFill>
          </a:endParaRPr>
        </a:p>
      </dgm:t>
    </dgm:pt>
    <dgm:pt modelId="{BF675701-DCE5-4E81-A249-13BAAD09DF27}" type="sibTrans" cxnId="{4F29AC85-A597-4CAF-AD3B-C8C3F8DC782C}">
      <dgm:prSet/>
      <dgm:spPr/>
      <dgm:t>
        <a:bodyPr/>
        <a:lstStyle/>
        <a:p>
          <a:endParaRPr lang="en-US" sz="100">
            <a:solidFill>
              <a:schemeClr val="bg1"/>
            </a:solidFill>
          </a:endParaRPr>
        </a:p>
      </dgm:t>
    </dgm:pt>
    <dgm:pt modelId="{AEA88C4F-9828-4478-92F2-703D90085DE1}">
      <dgm:prSet phldrT="[Text]" phldr="1" custT="1"/>
      <dgm:spPr/>
      <dgm:t>
        <a:bodyPr/>
        <a:lstStyle/>
        <a:p>
          <a:endParaRPr lang="en-US" sz="100" dirty="0">
            <a:solidFill>
              <a:schemeClr val="bg1"/>
            </a:solidFill>
          </a:endParaRPr>
        </a:p>
      </dgm:t>
    </dgm:pt>
    <dgm:pt modelId="{45974D2B-983B-432F-95A4-13E51DD1418B}" type="parTrans" cxnId="{36A5651B-C501-4841-91C3-51E9C242A37F}">
      <dgm:prSet/>
      <dgm:spPr/>
      <dgm:t>
        <a:bodyPr/>
        <a:lstStyle/>
        <a:p>
          <a:endParaRPr lang="en-US" sz="100">
            <a:solidFill>
              <a:schemeClr val="bg1"/>
            </a:solidFill>
          </a:endParaRPr>
        </a:p>
      </dgm:t>
    </dgm:pt>
    <dgm:pt modelId="{5378FF27-2DE5-42E9-9EE3-122A91FC5528}" type="sibTrans" cxnId="{36A5651B-C501-4841-91C3-51E9C242A37F}">
      <dgm:prSet/>
      <dgm:spPr/>
      <dgm:t>
        <a:bodyPr/>
        <a:lstStyle/>
        <a:p>
          <a:endParaRPr lang="en-US" sz="100">
            <a:solidFill>
              <a:schemeClr val="bg1"/>
            </a:solidFill>
          </a:endParaRPr>
        </a:p>
      </dgm:t>
    </dgm:pt>
    <dgm:pt modelId="{365C7B19-8BA3-408B-B4EF-F82600C84B1C}">
      <dgm:prSet phldrT="[Text]" phldr="1" custT="1"/>
      <dgm:spPr/>
      <dgm:t>
        <a:bodyPr/>
        <a:lstStyle/>
        <a:p>
          <a:endParaRPr lang="en-US" sz="100">
            <a:solidFill>
              <a:schemeClr val="bg1"/>
            </a:solidFill>
          </a:endParaRPr>
        </a:p>
      </dgm:t>
    </dgm:pt>
    <dgm:pt modelId="{FF773BCC-359B-488B-99BC-4E69B2EA5CC5}" type="parTrans" cxnId="{613665E5-A251-476C-91D6-0F9C20930BC5}">
      <dgm:prSet/>
      <dgm:spPr/>
      <dgm:t>
        <a:bodyPr/>
        <a:lstStyle/>
        <a:p>
          <a:endParaRPr lang="en-US" sz="100">
            <a:solidFill>
              <a:schemeClr val="bg1"/>
            </a:solidFill>
          </a:endParaRPr>
        </a:p>
      </dgm:t>
    </dgm:pt>
    <dgm:pt modelId="{B5F47BD2-62F4-4402-AD03-4B578F3E31B6}" type="sibTrans" cxnId="{613665E5-A251-476C-91D6-0F9C20930BC5}">
      <dgm:prSet/>
      <dgm:spPr/>
      <dgm:t>
        <a:bodyPr/>
        <a:lstStyle/>
        <a:p>
          <a:endParaRPr lang="en-US" sz="100">
            <a:solidFill>
              <a:schemeClr val="bg1"/>
            </a:solidFill>
          </a:endParaRPr>
        </a:p>
      </dgm:t>
    </dgm:pt>
    <dgm:pt modelId="{2A11B52E-B936-4B86-94CE-FCAAD70A1C97}">
      <dgm:prSet custT="1"/>
      <dgm:spPr/>
      <dgm:t>
        <a:bodyPr/>
        <a:lstStyle/>
        <a:p>
          <a:endParaRPr lang="en-US" sz="100">
            <a:solidFill>
              <a:schemeClr val="bg1"/>
            </a:solidFill>
          </a:endParaRPr>
        </a:p>
      </dgm:t>
    </dgm:pt>
    <dgm:pt modelId="{FF15DDB7-9017-46C7-8549-1640CFCCB964}" type="parTrans" cxnId="{8920B4F6-65E9-48C0-A2A3-0CEA3E50A684}">
      <dgm:prSet/>
      <dgm:spPr/>
      <dgm:t>
        <a:bodyPr/>
        <a:lstStyle/>
        <a:p>
          <a:endParaRPr lang="en-US" sz="100">
            <a:solidFill>
              <a:schemeClr val="bg1"/>
            </a:solidFill>
          </a:endParaRPr>
        </a:p>
      </dgm:t>
    </dgm:pt>
    <dgm:pt modelId="{21443826-230E-4977-953C-76B657079A74}" type="sibTrans" cxnId="{8920B4F6-65E9-48C0-A2A3-0CEA3E50A684}">
      <dgm:prSet/>
      <dgm:spPr/>
      <dgm:t>
        <a:bodyPr/>
        <a:lstStyle/>
        <a:p>
          <a:endParaRPr lang="en-US" sz="100">
            <a:solidFill>
              <a:schemeClr val="bg1"/>
            </a:solidFill>
          </a:endParaRPr>
        </a:p>
      </dgm:t>
    </dgm:pt>
    <dgm:pt modelId="{0BBFA536-EC1F-4075-91F6-B13F122B6715}">
      <dgm:prSet phldrT="[Text]" phldr="1" custT="1"/>
      <dgm:spPr/>
      <dgm:t>
        <a:bodyPr/>
        <a:lstStyle/>
        <a:p>
          <a:endParaRPr lang="en-US" sz="200" dirty="0">
            <a:solidFill>
              <a:schemeClr val="bg1"/>
            </a:solidFill>
          </a:endParaRPr>
        </a:p>
      </dgm:t>
    </dgm:pt>
    <dgm:pt modelId="{4D97AE51-B772-461B-B885-EA3ABEA9EB5E}" type="sibTrans" cxnId="{02476F52-566A-451C-AA94-B2EF698CF540}">
      <dgm:prSet/>
      <dgm:spPr/>
      <dgm:t>
        <a:bodyPr/>
        <a:lstStyle/>
        <a:p>
          <a:endParaRPr lang="en-US" sz="100">
            <a:solidFill>
              <a:schemeClr val="bg1"/>
            </a:solidFill>
          </a:endParaRPr>
        </a:p>
      </dgm:t>
    </dgm:pt>
    <dgm:pt modelId="{5154B568-8801-465C-AC58-FB50B0C90ADD}" type="parTrans" cxnId="{02476F52-566A-451C-AA94-B2EF698CF540}">
      <dgm:prSet/>
      <dgm:spPr/>
      <dgm:t>
        <a:bodyPr/>
        <a:lstStyle/>
        <a:p>
          <a:endParaRPr lang="en-US" sz="100">
            <a:solidFill>
              <a:schemeClr val="bg1"/>
            </a:solidFill>
          </a:endParaRPr>
        </a:p>
      </dgm:t>
    </dgm:pt>
    <dgm:pt modelId="{7F8F0A0A-99AD-4DF1-8090-85DD1BF9A7E9}">
      <dgm:prSet phldrT="[Text]" phldr="1" custT="1"/>
      <dgm:spPr/>
      <dgm:t>
        <a:bodyPr/>
        <a:lstStyle/>
        <a:p>
          <a:endParaRPr lang="en-US" sz="100" dirty="0">
            <a:solidFill>
              <a:schemeClr val="bg1"/>
            </a:solidFill>
          </a:endParaRPr>
        </a:p>
      </dgm:t>
    </dgm:pt>
    <dgm:pt modelId="{E7139FF9-7384-4A03-8AF3-BB8C0AA8EE13}" type="sibTrans" cxnId="{C091ED3F-55C4-454F-83AA-EFADCA67616E}">
      <dgm:prSet/>
      <dgm:spPr/>
      <dgm:t>
        <a:bodyPr/>
        <a:lstStyle/>
        <a:p>
          <a:endParaRPr lang="en-US" sz="100">
            <a:solidFill>
              <a:schemeClr val="bg1"/>
            </a:solidFill>
          </a:endParaRPr>
        </a:p>
      </dgm:t>
    </dgm:pt>
    <dgm:pt modelId="{066CB7DF-D163-460B-8846-4F49B4048D26}" type="parTrans" cxnId="{C091ED3F-55C4-454F-83AA-EFADCA67616E}">
      <dgm:prSet/>
      <dgm:spPr/>
      <dgm:t>
        <a:bodyPr/>
        <a:lstStyle/>
        <a:p>
          <a:endParaRPr lang="en-US" sz="100">
            <a:solidFill>
              <a:schemeClr val="bg1"/>
            </a:solidFill>
          </a:endParaRPr>
        </a:p>
      </dgm:t>
    </dgm:pt>
    <dgm:pt modelId="{ABADA2E1-D6E2-4391-AAA8-EC2CBB8FAED8}" type="pres">
      <dgm:prSet presAssocID="{90AF8DEB-F3A4-47C7-AD40-18431C783859}" presName="Name0" presStyleCnt="0">
        <dgm:presLayoutVars>
          <dgm:chMax/>
          <dgm:chPref/>
          <dgm:dir/>
        </dgm:presLayoutVars>
      </dgm:prSet>
      <dgm:spPr/>
    </dgm:pt>
    <dgm:pt modelId="{E186F1BA-25D5-4D16-956B-2E608272BC97}" type="pres">
      <dgm:prSet presAssocID="{0BBFA536-EC1F-4075-91F6-B13F122B6715}" presName="composite" presStyleCnt="0">
        <dgm:presLayoutVars>
          <dgm:chMax val="1"/>
          <dgm:chPref val="1"/>
        </dgm:presLayoutVars>
      </dgm:prSet>
      <dgm:spPr/>
    </dgm:pt>
    <dgm:pt modelId="{B5ABCB5D-D5ED-4869-82B3-4C1FF79B0483}" type="pres">
      <dgm:prSet presAssocID="{0BBFA536-EC1F-4075-91F6-B13F122B6715}" presName="Accent" presStyleLbl="trAlignAcc1" presStyleIdx="0" presStyleCnt="6">
        <dgm:presLayoutVars>
          <dgm:chMax val="0"/>
          <dgm:chPref val="0"/>
        </dgm:presLayoutVars>
      </dgm:prSet>
      <dgm:spPr/>
    </dgm:pt>
    <dgm:pt modelId="{B956809B-DE94-49F0-8228-65D763166AA6}" type="pres">
      <dgm:prSet presAssocID="{0BBFA536-EC1F-4075-91F6-B13F122B6715}" presName="Image" presStyleLbl="alignImgPlace1" presStyleIdx="0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F02F328C-926F-4BD6-8571-B899BAFC4739}" type="pres">
      <dgm:prSet presAssocID="{0BBFA536-EC1F-4075-91F6-B13F122B6715}" presName="ChildComposite" presStyleCnt="0"/>
      <dgm:spPr/>
    </dgm:pt>
    <dgm:pt modelId="{BAFB833D-014F-4699-9EFE-ED869493DC9A}" type="pres">
      <dgm:prSet presAssocID="{0BBFA536-EC1F-4075-91F6-B13F122B6715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EFB1FEA-E5D7-4876-9C42-06ABC79A2F48}" type="pres">
      <dgm:prSet presAssocID="{0BBFA536-EC1F-4075-91F6-B13F122B6715}" presName="Parent" presStyleLbl="revTx" presStyleIdx="0" presStyleCnt="6">
        <dgm:presLayoutVars>
          <dgm:chMax val="1"/>
          <dgm:chPref val="0"/>
          <dgm:bulletEnabled val="1"/>
        </dgm:presLayoutVars>
      </dgm:prSet>
      <dgm:spPr/>
    </dgm:pt>
    <dgm:pt modelId="{7BC09A9A-8B4D-4982-901C-FA8E573E9349}" type="pres">
      <dgm:prSet presAssocID="{4D97AE51-B772-461B-B885-EA3ABEA9EB5E}" presName="sibTrans" presStyleCnt="0"/>
      <dgm:spPr/>
    </dgm:pt>
    <dgm:pt modelId="{5129D866-CCC7-40CD-AA86-A92D1B0293F7}" type="pres">
      <dgm:prSet presAssocID="{881B0A27-9C1E-4877-A6D2-C007FF04E9AE}" presName="composite" presStyleCnt="0">
        <dgm:presLayoutVars>
          <dgm:chMax val="1"/>
          <dgm:chPref val="1"/>
        </dgm:presLayoutVars>
      </dgm:prSet>
      <dgm:spPr/>
    </dgm:pt>
    <dgm:pt modelId="{2BB39F71-8C98-4C78-8383-742F9861D1D7}" type="pres">
      <dgm:prSet presAssocID="{881B0A27-9C1E-4877-A6D2-C007FF04E9AE}" presName="Accent" presStyleLbl="trAlignAcc1" presStyleIdx="1" presStyleCnt="6">
        <dgm:presLayoutVars>
          <dgm:chMax val="0"/>
          <dgm:chPref val="0"/>
        </dgm:presLayoutVars>
      </dgm:prSet>
      <dgm:spPr/>
    </dgm:pt>
    <dgm:pt modelId="{5659E302-C3D3-48D1-990F-9C8D31B8C53A}" type="pres">
      <dgm:prSet presAssocID="{881B0A27-9C1E-4877-A6D2-C007FF04E9AE}" presName="Image" presStyleLbl="alignImgPlace1" presStyleIdx="1" presStyleCnt="6" custAng="5400000" custScaleX="96958" custScaleY="90625" custLinFactNeighborY="868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8E202CAD-DE16-4C67-8F56-0D7C28000887}" type="pres">
      <dgm:prSet presAssocID="{881B0A27-9C1E-4877-A6D2-C007FF04E9AE}" presName="ChildComposite" presStyleCnt="0"/>
      <dgm:spPr/>
    </dgm:pt>
    <dgm:pt modelId="{E3DF8381-68F6-4420-BE59-82A884259F53}" type="pres">
      <dgm:prSet presAssocID="{881B0A27-9C1E-4877-A6D2-C007FF04E9AE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99C575D-4248-4254-A27B-7DA0BE2C14AA}" type="pres">
      <dgm:prSet presAssocID="{881B0A27-9C1E-4877-A6D2-C007FF04E9AE}" presName="Parent" presStyleLbl="revTx" presStyleIdx="1" presStyleCnt="6">
        <dgm:presLayoutVars>
          <dgm:chMax val="1"/>
          <dgm:chPref val="0"/>
          <dgm:bulletEnabled val="1"/>
        </dgm:presLayoutVars>
      </dgm:prSet>
      <dgm:spPr/>
    </dgm:pt>
    <dgm:pt modelId="{FCC9EE6C-143F-4AAE-A77A-F1DDB88713EF}" type="pres">
      <dgm:prSet presAssocID="{BF675701-DCE5-4E81-A249-13BAAD09DF27}" presName="sibTrans" presStyleCnt="0"/>
      <dgm:spPr/>
    </dgm:pt>
    <dgm:pt modelId="{896CCB56-C745-48F3-B4B2-EE9B07D9EF26}" type="pres">
      <dgm:prSet presAssocID="{AEA88C4F-9828-4478-92F2-703D90085DE1}" presName="composite" presStyleCnt="0">
        <dgm:presLayoutVars>
          <dgm:chMax val="1"/>
          <dgm:chPref val="1"/>
        </dgm:presLayoutVars>
      </dgm:prSet>
      <dgm:spPr/>
    </dgm:pt>
    <dgm:pt modelId="{E3E23BAF-2807-4AE4-A80E-9944D2A671FB}" type="pres">
      <dgm:prSet presAssocID="{AEA88C4F-9828-4478-92F2-703D90085DE1}" presName="Accent" presStyleLbl="trAlignAcc1" presStyleIdx="2" presStyleCnt="6">
        <dgm:presLayoutVars>
          <dgm:chMax val="0"/>
          <dgm:chPref val="0"/>
        </dgm:presLayoutVars>
      </dgm:prSet>
      <dgm:spPr/>
    </dgm:pt>
    <dgm:pt modelId="{A1610FF0-13F3-4CDA-A550-DDB901A76815}" type="pres">
      <dgm:prSet presAssocID="{AEA88C4F-9828-4478-92F2-703D90085DE1}" presName="Image" presStyleLbl="alignImgPlace1" presStyleIdx="2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2B39CDB4-3B2F-4D86-9EE2-A9B111E3BD20}" type="pres">
      <dgm:prSet presAssocID="{AEA88C4F-9828-4478-92F2-703D90085DE1}" presName="ChildComposite" presStyleCnt="0"/>
      <dgm:spPr/>
    </dgm:pt>
    <dgm:pt modelId="{45225A6A-CC84-4A5C-A667-CB01FC5BB026}" type="pres">
      <dgm:prSet presAssocID="{AEA88C4F-9828-4478-92F2-703D90085DE1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2F3A0C2-E287-47B0-8A1B-851D5A832659}" type="pres">
      <dgm:prSet presAssocID="{AEA88C4F-9828-4478-92F2-703D90085DE1}" presName="Parent" presStyleLbl="revTx" presStyleIdx="2" presStyleCnt="6">
        <dgm:presLayoutVars>
          <dgm:chMax val="1"/>
          <dgm:chPref val="0"/>
          <dgm:bulletEnabled val="1"/>
        </dgm:presLayoutVars>
      </dgm:prSet>
      <dgm:spPr/>
    </dgm:pt>
    <dgm:pt modelId="{367B9894-EAE3-4A92-879E-3C9CB750B6FA}" type="pres">
      <dgm:prSet presAssocID="{5378FF27-2DE5-42E9-9EE3-122A91FC5528}" presName="sibTrans" presStyleCnt="0"/>
      <dgm:spPr/>
    </dgm:pt>
    <dgm:pt modelId="{00D973D3-EB60-4DFB-9D79-EB10D89367CD}" type="pres">
      <dgm:prSet presAssocID="{2A11B52E-B936-4B86-94CE-FCAAD70A1C97}" presName="composite" presStyleCnt="0">
        <dgm:presLayoutVars>
          <dgm:chMax val="1"/>
          <dgm:chPref val="1"/>
        </dgm:presLayoutVars>
      </dgm:prSet>
      <dgm:spPr/>
    </dgm:pt>
    <dgm:pt modelId="{F9F16FB4-F31C-4276-A547-6E96DEB8F860}" type="pres">
      <dgm:prSet presAssocID="{2A11B52E-B936-4B86-94CE-FCAAD70A1C97}" presName="Accent" presStyleLbl="trAlignAcc1" presStyleIdx="3" presStyleCnt="6">
        <dgm:presLayoutVars>
          <dgm:chMax val="0"/>
          <dgm:chPref val="0"/>
        </dgm:presLayoutVars>
      </dgm:prSet>
      <dgm:spPr/>
    </dgm:pt>
    <dgm:pt modelId="{14D3248C-F2AD-43F3-A4BE-19380B02C001}" type="pres">
      <dgm:prSet presAssocID="{2A11B52E-B936-4B86-94CE-FCAAD70A1C97}" presName="Image" presStyleLbl="alignImgPlace1" presStyleIdx="3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8F99432B-F028-4C29-AF0F-DFC4341DD81F}" type="pres">
      <dgm:prSet presAssocID="{2A11B52E-B936-4B86-94CE-FCAAD70A1C97}" presName="ChildComposite" presStyleCnt="0"/>
      <dgm:spPr/>
    </dgm:pt>
    <dgm:pt modelId="{8B52C532-790D-4B39-BF40-ACF1A781D7D2}" type="pres">
      <dgm:prSet presAssocID="{2A11B52E-B936-4B86-94CE-FCAAD70A1C97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475C983-44EC-4853-8E6B-7AA7600C66B9}" type="pres">
      <dgm:prSet presAssocID="{2A11B52E-B936-4B86-94CE-FCAAD70A1C97}" presName="Parent" presStyleLbl="revTx" presStyleIdx="3" presStyleCnt="6">
        <dgm:presLayoutVars>
          <dgm:chMax val="1"/>
          <dgm:chPref val="0"/>
          <dgm:bulletEnabled val="1"/>
        </dgm:presLayoutVars>
      </dgm:prSet>
      <dgm:spPr/>
    </dgm:pt>
    <dgm:pt modelId="{41F91BC2-91F1-4A28-9DF7-4E6B4B86E7D2}" type="pres">
      <dgm:prSet presAssocID="{21443826-230E-4977-953C-76B657079A74}" presName="sibTrans" presStyleCnt="0"/>
      <dgm:spPr/>
    </dgm:pt>
    <dgm:pt modelId="{82BD386A-197E-4A42-8F9A-F39268320CB0}" type="pres">
      <dgm:prSet presAssocID="{365C7B19-8BA3-408B-B4EF-F82600C84B1C}" presName="composite" presStyleCnt="0">
        <dgm:presLayoutVars>
          <dgm:chMax val="1"/>
          <dgm:chPref val="1"/>
        </dgm:presLayoutVars>
      </dgm:prSet>
      <dgm:spPr/>
    </dgm:pt>
    <dgm:pt modelId="{3831212E-7A7A-4223-B5D4-64CED7F7FAE6}" type="pres">
      <dgm:prSet presAssocID="{365C7B19-8BA3-408B-B4EF-F82600C84B1C}" presName="Accent" presStyleLbl="trAlignAcc1" presStyleIdx="4" presStyleCnt="6">
        <dgm:presLayoutVars>
          <dgm:chMax val="0"/>
          <dgm:chPref val="0"/>
        </dgm:presLayoutVars>
      </dgm:prSet>
      <dgm:spPr/>
    </dgm:pt>
    <dgm:pt modelId="{5AC92F3D-4AAE-4EF2-8DC8-C557D166FED3}" type="pres">
      <dgm:prSet presAssocID="{365C7B19-8BA3-408B-B4EF-F82600C84B1C}" presName="Image" presStyleLbl="alignImgPlace1" presStyleIdx="4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41E223D1-9391-4017-B954-94BBDEC1B5BA}" type="pres">
      <dgm:prSet presAssocID="{365C7B19-8BA3-408B-B4EF-F82600C84B1C}" presName="ChildComposite" presStyleCnt="0"/>
      <dgm:spPr/>
    </dgm:pt>
    <dgm:pt modelId="{6F2F1749-F164-4A8A-8D8B-A1BBCF073120}" type="pres">
      <dgm:prSet presAssocID="{365C7B19-8BA3-408B-B4EF-F82600C84B1C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02F048C-CCD5-4249-85EC-76515DBE2081}" type="pres">
      <dgm:prSet presAssocID="{365C7B19-8BA3-408B-B4EF-F82600C84B1C}" presName="Parent" presStyleLbl="revTx" presStyleIdx="4" presStyleCnt="6">
        <dgm:presLayoutVars>
          <dgm:chMax val="1"/>
          <dgm:chPref val="0"/>
          <dgm:bulletEnabled val="1"/>
        </dgm:presLayoutVars>
      </dgm:prSet>
      <dgm:spPr/>
    </dgm:pt>
    <dgm:pt modelId="{F6332D53-DB5A-49F1-9E3A-428820989041}" type="pres">
      <dgm:prSet presAssocID="{B5F47BD2-62F4-4402-AD03-4B578F3E31B6}" presName="sibTrans" presStyleCnt="0"/>
      <dgm:spPr/>
    </dgm:pt>
    <dgm:pt modelId="{6DCA8EE3-83B5-44DC-87A2-DCE278B7F70B}" type="pres">
      <dgm:prSet presAssocID="{7F8F0A0A-99AD-4DF1-8090-85DD1BF9A7E9}" presName="composite" presStyleCnt="0">
        <dgm:presLayoutVars>
          <dgm:chMax val="1"/>
          <dgm:chPref val="1"/>
        </dgm:presLayoutVars>
      </dgm:prSet>
      <dgm:spPr/>
    </dgm:pt>
    <dgm:pt modelId="{4E39ABBA-B9C6-478A-928F-C0AEEB992E17}" type="pres">
      <dgm:prSet presAssocID="{7F8F0A0A-99AD-4DF1-8090-85DD1BF9A7E9}" presName="Accent" presStyleLbl="trAlignAcc1" presStyleIdx="5" presStyleCnt="6">
        <dgm:presLayoutVars>
          <dgm:chMax val="0"/>
          <dgm:chPref val="0"/>
        </dgm:presLayoutVars>
      </dgm:prSet>
      <dgm:spPr/>
    </dgm:pt>
    <dgm:pt modelId="{0E9BBC57-FC35-4F9C-8121-4E950DF91831}" type="pres">
      <dgm:prSet presAssocID="{7F8F0A0A-99AD-4DF1-8090-85DD1BF9A7E9}" presName="Image" presStyleLbl="alignImgPlace1" presStyleIdx="5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5C7980FF-59F8-4D43-AA74-29A9A0368F52}" type="pres">
      <dgm:prSet presAssocID="{7F8F0A0A-99AD-4DF1-8090-85DD1BF9A7E9}" presName="ChildComposite" presStyleCnt="0"/>
      <dgm:spPr/>
    </dgm:pt>
    <dgm:pt modelId="{03E5CD6F-64F3-4085-A77A-CCFB2D6FFAEB}" type="pres">
      <dgm:prSet presAssocID="{7F8F0A0A-99AD-4DF1-8090-85DD1BF9A7E9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BE1DDB9-3943-4B37-A66A-AC54B63BD459}" type="pres">
      <dgm:prSet presAssocID="{7F8F0A0A-99AD-4DF1-8090-85DD1BF9A7E9}" presName="Parent" presStyleLbl="revTx" presStyleIdx="5" presStyleCnt="6">
        <dgm:presLayoutVars>
          <dgm:chMax val="1"/>
          <dgm:chPref val="0"/>
          <dgm:bulletEnabled val="1"/>
        </dgm:presLayoutVars>
      </dgm:prSet>
      <dgm:spPr/>
    </dgm:pt>
  </dgm:ptLst>
  <dgm:cxnLst>
    <dgm:cxn modelId="{CF07200B-E2D0-4645-9871-56C19E108C4C}" type="presOf" srcId="{0BBFA536-EC1F-4075-91F6-B13F122B6715}" destId="{5EFB1FEA-E5D7-4876-9C42-06ABC79A2F48}" srcOrd="0" destOrd="0" presId="urn:microsoft.com/office/officeart/2008/layout/CaptionedPictures"/>
    <dgm:cxn modelId="{36A5651B-C501-4841-91C3-51E9C242A37F}" srcId="{90AF8DEB-F3A4-47C7-AD40-18431C783859}" destId="{AEA88C4F-9828-4478-92F2-703D90085DE1}" srcOrd="2" destOrd="0" parTransId="{45974D2B-983B-432F-95A4-13E51DD1418B}" sibTransId="{5378FF27-2DE5-42E9-9EE3-122A91FC5528}"/>
    <dgm:cxn modelId="{C091ED3F-55C4-454F-83AA-EFADCA67616E}" srcId="{90AF8DEB-F3A4-47C7-AD40-18431C783859}" destId="{7F8F0A0A-99AD-4DF1-8090-85DD1BF9A7E9}" srcOrd="5" destOrd="0" parTransId="{066CB7DF-D163-460B-8846-4F49B4048D26}" sibTransId="{E7139FF9-7384-4A03-8AF3-BB8C0AA8EE13}"/>
    <dgm:cxn modelId="{02476F52-566A-451C-AA94-B2EF698CF540}" srcId="{90AF8DEB-F3A4-47C7-AD40-18431C783859}" destId="{0BBFA536-EC1F-4075-91F6-B13F122B6715}" srcOrd="0" destOrd="0" parTransId="{5154B568-8801-465C-AC58-FB50B0C90ADD}" sibTransId="{4D97AE51-B772-461B-B885-EA3ABEA9EB5E}"/>
    <dgm:cxn modelId="{4F29AC85-A597-4CAF-AD3B-C8C3F8DC782C}" srcId="{90AF8DEB-F3A4-47C7-AD40-18431C783859}" destId="{881B0A27-9C1E-4877-A6D2-C007FF04E9AE}" srcOrd="1" destOrd="0" parTransId="{89487893-D56C-46CD-9CF6-AB57AC260EF0}" sibTransId="{BF675701-DCE5-4E81-A249-13BAAD09DF27}"/>
    <dgm:cxn modelId="{233EFEA3-1F49-493A-8F7B-17E109B5FBC9}" type="presOf" srcId="{7F8F0A0A-99AD-4DF1-8090-85DD1BF9A7E9}" destId="{CBE1DDB9-3943-4B37-A66A-AC54B63BD459}" srcOrd="0" destOrd="0" presId="urn:microsoft.com/office/officeart/2008/layout/CaptionedPictures"/>
    <dgm:cxn modelId="{D388C5B8-57EF-4624-977E-A1DA82E9802F}" type="presOf" srcId="{2A11B52E-B936-4B86-94CE-FCAAD70A1C97}" destId="{7475C983-44EC-4853-8E6B-7AA7600C66B9}" srcOrd="0" destOrd="0" presId="urn:microsoft.com/office/officeart/2008/layout/CaptionedPictures"/>
    <dgm:cxn modelId="{9A5E73C1-FF6F-4A74-97ED-4EC1C4006791}" type="presOf" srcId="{AEA88C4F-9828-4478-92F2-703D90085DE1}" destId="{02F3A0C2-E287-47B0-8A1B-851D5A832659}" srcOrd="0" destOrd="0" presId="urn:microsoft.com/office/officeart/2008/layout/CaptionedPictures"/>
    <dgm:cxn modelId="{9F3D65D9-936A-4F04-AC73-CAF0FF59439E}" type="presOf" srcId="{365C7B19-8BA3-408B-B4EF-F82600C84B1C}" destId="{C02F048C-CCD5-4249-85EC-76515DBE2081}" srcOrd="0" destOrd="0" presId="urn:microsoft.com/office/officeart/2008/layout/CaptionedPictures"/>
    <dgm:cxn modelId="{613665E5-A251-476C-91D6-0F9C20930BC5}" srcId="{90AF8DEB-F3A4-47C7-AD40-18431C783859}" destId="{365C7B19-8BA3-408B-B4EF-F82600C84B1C}" srcOrd="4" destOrd="0" parTransId="{FF773BCC-359B-488B-99BC-4E69B2EA5CC5}" sibTransId="{B5F47BD2-62F4-4402-AD03-4B578F3E31B6}"/>
    <dgm:cxn modelId="{ECDD8DE7-9433-4DD3-B1DA-54B4B790CDDC}" type="presOf" srcId="{90AF8DEB-F3A4-47C7-AD40-18431C783859}" destId="{ABADA2E1-D6E2-4391-AAA8-EC2CBB8FAED8}" srcOrd="0" destOrd="0" presId="urn:microsoft.com/office/officeart/2008/layout/CaptionedPictures"/>
    <dgm:cxn modelId="{D37AC7F1-73BD-4F7C-879E-A52F07777120}" type="presOf" srcId="{881B0A27-9C1E-4877-A6D2-C007FF04E9AE}" destId="{499C575D-4248-4254-A27B-7DA0BE2C14AA}" srcOrd="0" destOrd="0" presId="urn:microsoft.com/office/officeart/2008/layout/CaptionedPictures"/>
    <dgm:cxn modelId="{8920B4F6-65E9-48C0-A2A3-0CEA3E50A684}" srcId="{90AF8DEB-F3A4-47C7-AD40-18431C783859}" destId="{2A11B52E-B936-4B86-94CE-FCAAD70A1C97}" srcOrd="3" destOrd="0" parTransId="{FF15DDB7-9017-46C7-8549-1640CFCCB964}" sibTransId="{21443826-230E-4977-953C-76B657079A74}"/>
    <dgm:cxn modelId="{E57B45A3-39BF-4871-B233-9D17D2FDEEA4}" type="presParOf" srcId="{ABADA2E1-D6E2-4391-AAA8-EC2CBB8FAED8}" destId="{E186F1BA-25D5-4D16-956B-2E608272BC97}" srcOrd="0" destOrd="0" presId="urn:microsoft.com/office/officeart/2008/layout/CaptionedPictures"/>
    <dgm:cxn modelId="{CED48A57-1238-4767-9EA7-0CC6FAB14C00}" type="presParOf" srcId="{E186F1BA-25D5-4D16-956B-2E608272BC97}" destId="{B5ABCB5D-D5ED-4869-82B3-4C1FF79B0483}" srcOrd="0" destOrd="0" presId="urn:microsoft.com/office/officeart/2008/layout/CaptionedPictures"/>
    <dgm:cxn modelId="{6CF81433-C64C-4541-AC9E-1946B1030F12}" type="presParOf" srcId="{E186F1BA-25D5-4D16-956B-2E608272BC97}" destId="{B956809B-DE94-49F0-8228-65D763166AA6}" srcOrd="1" destOrd="0" presId="urn:microsoft.com/office/officeart/2008/layout/CaptionedPictures"/>
    <dgm:cxn modelId="{27598BBD-3CDF-4FC0-94F9-B79C272B8188}" type="presParOf" srcId="{E186F1BA-25D5-4D16-956B-2E608272BC97}" destId="{F02F328C-926F-4BD6-8571-B899BAFC4739}" srcOrd="2" destOrd="0" presId="urn:microsoft.com/office/officeart/2008/layout/CaptionedPictures"/>
    <dgm:cxn modelId="{4C169ACD-FD71-47CC-8E7A-7276D4DB825F}" type="presParOf" srcId="{F02F328C-926F-4BD6-8571-B899BAFC4739}" destId="{BAFB833D-014F-4699-9EFE-ED869493DC9A}" srcOrd="0" destOrd="0" presId="urn:microsoft.com/office/officeart/2008/layout/CaptionedPictures"/>
    <dgm:cxn modelId="{204D3EC1-D072-40CC-98A9-66C50F0DEF2D}" type="presParOf" srcId="{F02F328C-926F-4BD6-8571-B899BAFC4739}" destId="{5EFB1FEA-E5D7-4876-9C42-06ABC79A2F48}" srcOrd="1" destOrd="0" presId="urn:microsoft.com/office/officeart/2008/layout/CaptionedPictures"/>
    <dgm:cxn modelId="{551DC347-23E5-4C6B-90CE-4D58D6D6A467}" type="presParOf" srcId="{ABADA2E1-D6E2-4391-AAA8-EC2CBB8FAED8}" destId="{7BC09A9A-8B4D-4982-901C-FA8E573E9349}" srcOrd="1" destOrd="0" presId="urn:microsoft.com/office/officeart/2008/layout/CaptionedPictures"/>
    <dgm:cxn modelId="{24FE6812-D9D9-4A6E-AD53-47F21F5399DA}" type="presParOf" srcId="{ABADA2E1-D6E2-4391-AAA8-EC2CBB8FAED8}" destId="{5129D866-CCC7-40CD-AA86-A92D1B0293F7}" srcOrd="2" destOrd="0" presId="urn:microsoft.com/office/officeart/2008/layout/CaptionedPictures"/>
    <dgm:cxn modelId="{07C93BA3-2984-4489-A8CB-1053F0DA4D13}" type="presParOf" srcId="{5129D866-CCC7-40CD-AA86-A92D1B0293F7}" destId="{2BB39F71-8C98-4C78-8383-742F9861D1D7}" srcOrd="0" destOrd="0" presId="urn:microsoft.com/office/officeart/2008/layout/CaptionedPictures"/>
    <dgm:cxn modelId="{91690E27-4B7A-4F7D-A978-A4D85E2A1C3E}" type="presParOf" srcId="{5129D866-CCC7-40CD-AA86-A92D1B0293F7}" destId="{5659E302-C3D3-48D1-990F-9C8D31B8C53A}" srcOrd="1" destOrd="0" presId="urn:microsoft.com/office/officeart/2008/layout/CaptionedPictures"/>
    <dgm:cxn modelId="{CB2B5E88-A052-486C-88F1-3688D78B4FCE}" type="presParOf" srcId="{5129D866-CCC7-40CD-AA86-A92D1B0293F7}" destId="{8E202CAD-DE16-4C67-8F56-0D7C28000887}" srcOrd="2" destOrd="0" presId="urn:microsoft.com/office/officeart/2008/layout/CaptionedPictures"/>
    <dgm:cxn modelId="{94C4F5F7-EC33-4F09-89C8-5868AE372E22}" type="presParOf" srcId="{8E202CAD-DE16-4C67-8F56-0D7C28000887}" destId="{E3DF8381-68F6-4420-BE59-82A884259F53}" srcOrd="0" destOrd="0" presId="urn:microsoft.com/office/officeart/2008/layout/CaptionedPictures"/>
    <dgm:cxn modelId="{7BB6ED13-BCF7-4B20-A55A-E6AE775BF6FB}" type="presParOf" srcId="{8E202CAD-DE16-4C67-8F56-0D7C28000887}" destId="{499C575D-4248-4254-A27B-7DA0BE2C14AA}" srcOrd="1" destOrd="0" presId="urn:microsoft.com/office/officeart/2008/layout/CaptionedPictures"/>
    <dgm:cxn modelId="{EF29EEC2-81D8-416A-8086-13F452CC5F6F}" type="presParOf" srcId="{ABADA2E1-D6E2-4391-AAA8-EC2CBB8FAED8}" destId="{FCC9EE6C-143F-4AAE-A77A-F1DDB88713EF}" srcOrd="3" destOrd="0" presId="urn:microsoft.com/office/officeart/2008/layout/CaptionedPictures"/>
    <dgm:cxn modelId="{C9E1D822-EE1A-4E7C-88B7-7315FB9F0678}" type="presParOf" srcId="{ABADA2E1-D6E2-4391-AAA8-EC2CBB8FAED8}" destId="{896CCB56-C745-48F3-B4B2-EE9B07D9EF26}" srcOrd="4" destOrd="0" presId="urn:microsoft.com/office/officeart/2008/layout/CaptionedPictures"/>
    <dgm:cxn modelId="{74292ABD-42F1-4E03-962F-4A3AD972F563}" type="presParOf" srcId="{896CCB56-C745-48F3-B4B2-EE9B07D9EF26}" destId="{E3E23BAF-2807-4AE4-A80E-9944D2A671FB}" srcOrd="0" destOrd="0" presId="urn:microsoft.com/office/officeart/2008/layout/CaptionedPictures"/>
    <dgm:cxn modelId="{25701EBB-E8EF-4F61-AE0E-ADCC61F6C147}" type="presParOf" srcId="{896CCB56-C745-48F3-B4B2-EE9B07D9EF26}" destId="{A1610FF0-13F3-4CDA-A550-DDB901A76815}" srcOrd="1" destOrd="0" presId="urn:microsoft.com/office/officeart/2008/layout/CaptionedPictures"/>
    <dgm:cxn modelId="{4D059D46-BCFD-45F9-98F3-54EAF42E4907}" type="presParOf" srcId="{896CCB56-C745-48F3-B4B2-EE9B07D9EF26}" destId="{2B39CDB4-3B2F-4D86-9EE2-A9B111E3BD20}" srcOrd="2" destOrd="0" presId="urn:microsoft.com/office/officeart/2008/layout/CaptionedPictures"/>
    <dgm:cxn modelId="{5E1A52E7-FFE8-4572-956C-C411DA005D20}" type="presParOf" srcId="{2B39CDB4-3B2F-4D86-9EE2-A9B111E3BD20}" destId="{45225A6A-CC84-4A5C-A667-CB01FC5BB026}" srcOrd="0" destOrd="0" presId="urn:microsoft.com/office/officeart/2008/layout/CaptionedPictures"/>
    <dgm:cxn modelId="{8D51B815-0A47-46BE-9C8D-8320787398D7}" type="presParOf" srcId="{2B39CDB4-3B2F-4D86-9EE2-A9B111E3BD20}" destId="{02F3A0C2-E287-47B0-8A1B-851D5A832659}" srcOrd="1" destOrd="0" presId="urn:microsoft.com/office/officeart/2008/layout/CaptionedPictures"/>
    <dgm:cxn modelId="{B293AF35-2025-4A04-89F6-9853B72D53C3}" type="presParOf" srcId="{ABADA2E1-D6E2-4391-AAA8-EC2CBB8FAED8}" destId="{367B9894-EAE3-4A92-879E-3C9CB750B6FA}" srcOrd="5" destOrd="0" presId="urn:microsoft.com/office/officeart/2008/layout/CaptionedPictures"/>
    <dgm:cxn modelId="{AB4C1383-F361-42FD-B77F-25411AEA0016}" type="presParOf" srcId="{ABADA2E1-D6E2-4391-AAA8-EC2CBB8FAED8}" destId="{00D973D3-EB60-4DFB-9D79-EB10D89367CD}" srcOrd="6" destOrd="0" presId="urn:microsoft.com/office/officeart/2008/layout/CaptionedPictures"/>
    <dgm:cxn modelId="{B30D9677-61A9-4B73-B767-F69FC071B6A8}" type="presParOf" srcId="{00D973D3-EB60-4DFB-9D79-EB10D89367CD}" destId="{F9F16FB4-F31C-4276-A547-6E96DEB8F860}" srcOrd="0" destOrd="0" presId="urn:microsoft.com/office/officeart/2008/layout/CaptionedPictures"/>
    <dgm:cxn modelId="{B9901EB5-C438-454B-BBC9-57BD0290503B}" type="presParOf" srcId="{00D973D3-EB60-4DFB-9D79-EB10D89367CD}" destId="{14D3248C-F2AD-43F3-A4BE-19380B02C001}" srcOrd="1" destOrd="0" presId="urn:microsoft.com/office/officeart/2008/layout/CaptionedPictures"/>
    <dgm:cxn modelId="{A404AD2D-AEDD-4737-93F7-0383137FE683}" type="presParOf" srcId="{00D973D3-EB60-4DFB-9D79-EB10D89367CD}" destId="{8F99432B-F028-4C29-AF0F-DFC4341DD81F}" srcOrd="2" destOrd="0" presId="urn:microsoft.com/office/officeart/2008/layout/CaptionedPictures"/>
    <dgm:cxn modelId="{4577D5FE-2DC0-40B1-83FE-84EA6433CAA4}" type="presParOf" srcId="{8F99432B-F028-4C29-AF0F-DFC4341DD81F}" destId="{8B52C532-790D-4B39-BF40-ACF1A781D7D2}" srcOrd="0" destOrd="0" presId="urn:microsoft.com/office/officeart/2008/layout/CaptionedPictures"/>
    <dgm:cxn modelId="{19FD1E2D-E9CA-4956-ABE4-ADCAC7145C8B}" type="presParOf" srcId="{8F99432B-F028-4C29-AF0F-DFC4341DD81F}" destId="{7475C983-44EC-4853-8E6B-7AA7600C66B9}" srcOrd="1" destOrd="0" presId="urn:microsoft.com/office/officeart/2008/layout/CaptionedPictures"/>
    <dgm:cxn modelId="{C43CBF06-02EC-48C0-8E31-2564279E5BFF}" type="presParOf" srcId="{ABADA2E1-D6E2-4391-AAA8-EC2CBB8FAED8}" destId="{41F91BC2-91F1-4A28-9DF7-4E6B4B86E7D2}" srcOrd="7" destOrd="0" presId="urn:microsoft.com/office/officeart/2008/layout/CaptionedPictures"/>
    <dgm:cxn modelId="{D6F1E190-A8E8-43FE-B61D-227E8A0566B2}" type="presParOf" srcId="{ABADA2E1-D6E2-4391-AAA8-EC2CBB8FAED8}" destId="{82BD386A-197E-4A42-8F9A-F39268320CB0}" srcOrd="8" destOrd="0" presId="urn:microsoft.com/office/officeart/2008/layout/CaptionedPictures"/>
    <dgm:cxn modelId="{F6D787F8-D897-4DED-A663-CC2CCDA2BA06}" type="presParOf" srcId="{82BD386A-197E-4A42-8F9A-F39268320CB0}" destId="{3831212E-7A7A-4223-B5D4-64CED7F7FAE6}" srcOrd="0" destOrd="0" presId="urn:microsoft.com/office/officeart/2008/layout/CaptionedPictures"/>
    <dgm:cxn modelId="{02D03C4F-B60B-4897-B4B5-6A2462CC1F74}" type="presParOf" srcId="{82BD386A-197E-4A42-8F9A-F39268320CB0}" destId="{5AC92F3D-4AAE-4EF2-8DC8-C557D166FED3}" srcOrd="1" destOrd="0" presId="urn:microsoft.com/office/officeart/2008/layout/CaptionedPictures"/>
    <dgm:cxn modelId="{0565D997-8934-4EA8-92A5-E337E0D143DE}" type="presParOf" srcId="{82BD386A-197E-4A42-8F9A-F39268320CB0}" destId="{41E223D1-9391-4017-B954-94BBDEC1B5BA}" srcOrd="2" destOrd="0" presId="urn:microsoft.com/office/officeart/2008/layout/CaptionedPictures"/>
    <dgm:cxn modelId="{4A39C90B-54C6-452F-B3A7-0D5B9F186A3B}" type="presParOf" srcId="{41E223D1-9391-4017-B954-94BBDEC1B5BA}" destId="{6F2F1749-F164-4A8A-8D8B-A1BBCF073120}" srcOrd="0" destOrd="0" presId="urn:microsoft.com/office/officeart/2008/layout/CaptionedPictures"/>
    <dgm:cxn modelId="{26768A8F-579D-4777-BC0A-DEFA4533B835}" type="presParOf" srcId="{41E223D1-9391-4017-B954-94BBDEC1B5BA}" destId="{C02F048C-CCD5-4249-85EC-76515DBE2081}" srcOrd="1" destOrd="0" presId="urn:microsoft.com/office/officeart/2008/layout/CaptionedPictures"/>
    <dgm:cxn modelId="{61227B50-2851-43DA-9688-19AEA7CC7139}" type="presParOf" srcId="{ABADA2E1-D6E2-4391-AAA8-EC2CBB8FAED8}" destId="{F6332D53-DB5A-49F1-9E3A-428820989041}" srcOrd="9" destOrd="0" presId="urn:microsoft.com/office/officeart/2008/layout/CaptionedPictures"/>
    <dgm:cxn modelId="{198A6466-129B-4707-9724-CF65C3AC512F}" type="presParOf" srcId="{ABADA2E1-D6E2-4391-AAA8-EC2CBB8FAED8}" destId="{6DCA8EE3-83B5-44DC-87A2-DCE278B7F70B}" srcOrd="10" destOrd="0" presId="urn:microsoft.com/office/officeart/2008/layout/CaptionedPictures"/>
    <dgm:cxn modelId="{65274CA2-C130-4587-BDA1-367651125EF0}" type="presParOf" srcId="{6DCA8EE3-83B5-44DC-87A2-DCE278B7F70B}" destId="{4E39ABBA-B9C6-478A-928F-C0AEEB992E17}" srcOrd="0" destOrd="0" presId="urn:microsoft.com/office/officeart/2008/layout/CaptionedPictures"/>
    <dgm:cxn modelId="{E8165BD1-ECDA-40F3-87C3-827B750E6216}" type="presParOf" srcId="{6DCA8EE3-83B5-44DC-87A2-DCE278B7F70B}" destId="{0E9BBC57-FC35-4F9C-8121-4E950DF91831}" srcOrd="1" destOrd="0" presId="urn:microsoft.com/office/officeart/2008/layout/CaptionedPictures"/>
    <dgm:cxn modelId="{549A1B8E-C7AA-46E4-B98B-9E8D4CC0083D}" type="presParOf" srcId="{6DCA8EE3-83B5-44DC-87A2-DCE278B7F70B}" destId="{5C7980FF-59F8-4D43-AA74-29A9A0368F52}" srcOrd="2" destOrd="0" presId="urn:microsoft.com/office/officeart/2008/layout/CaptionedPictures"/>
    <dgm:cxn modelId="{D993CBAF-5725-4ADD-B9B9-16D75B5E8FA2}" type="presParOf" srcId="{5C7980FF-59F8-4D43-AA74-29A9A0368F52}" destId="{03E5CD6F-64F3-4085-A77A-CCFB2D6FFAEB}" srcOrd="0" destOrd="0" presId="urn:microsoft.com/office/officeart/2008/layout/CaptionedPictures"/>
    <dgm:cxn modelId="{6746F971-20D7-4B69-B227-D04CEC4E44A5}" type="presParOf" srcId="{5C7980FF-59F8-4D43-AA74-29A9A0368F52}" destId="{CBE1DDB9-3943-4B37-A66A-AC54B63BD459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324485-982E-453E-8720-3003FF53B1EC}" type="doc">
      <dgm:prSet loTypeId="urn:microsoft.com/office/officeart/2005/8/layout/target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A6D1F8-9DB2-4495-AFE5-CBDEB74AC4F7}">
      <dgm:prSet phldrT="[Text]"/>
      <dgm:spPr/>
      <dgm:t>
        <a:bodyPr/>
        <a:lstStyle/>
        <a:p>
          <a:r>
            <a:rPr lang="en-US" dirty="0"/>
            <a:t>One on One</a:t>
          </a:r>
        </a:p>
      </dgm:t>
    </dgm:pt>
    <dgm:pt modelId="{BDFFDB86-2A6D-4EAE-975B-2864A3460575}" type="parTrans" cxnId="{434C7598-092B-4402-AF77-32B63D520D32}">
      <dgm:prSet/>
      <dgm:spPr/>
      <dgm:t>
        <a:bodyPr/>
        <a:lstStyle/>
        <a:p>
          <a:endParaRPr lang="en-US"/>
        </a:p>
      </dgm:t>
    </dgm:pt>
    <dgm:pt modelId="{ADD57133-0B28-4926-8CB4-3DBAD7E46610}" type="sibTrans" cxnId="{434C7598-092B-4402-AF77-32B63D520D32}">
      <dgm:prSet/>
      <dgm:spPr/>
      <dgm:t>
        <a:bodyPr/>
        <a:lstStyle/>
        <a:p>
          <a:endParaRPr lang="en-US"/>
        </a:p>
      </dgm:t>
    </dgm:pt>
    <dgm:pt modelId="{68B2A68B-BBEF-4427-9B3E-E9E9F3D1BD94}">
      <dgm:prSet phldrT="[Text]"/>
      <dgm:spPr/>
      <dgm:t>
        <a:bodyPr/>
        <a:lstStyle/>
        <a:p>
          <a:r>
            <a:rPr lang="en-US" dirty="0"/>
            <a:t>Conferences</a:t>
          </a:r>
        </a:p>
      </dgm:t>
    </dgm:pt>
    <dgm:pt modelId="{7A647E38-E4AA-4C75-B53F-AB9169A4EE0B}" type="parTrans" cxnId="{62AD3E3E-35B8-469D-9BE3-FBF986B5FDED}">
      <dgm:prSet/>
      <dgm:spPr/>
      <dgm:t>
        <a:bodyPr/>
        <a:lstStyle/>
        <a:p>
          <a:endParaRPr lang="en-US"/>
        </a:p>
      </dgm:t>
    </dgm:pt>
    <dgm:pt modelId="{E2B3108F-51A3-4B9D-9B9F-250442D16A53}" type="sibTrans" cxnId="{62AD3E3E-35B8-469D-9BE3-FBF986B5FDED}">
      <dgm:prSet/>
      <dgm:spPr/>
      <dgm:t>
        <a:bodyPr/>
        <a:lstStyle/>
        <a:p>
          <a:endParaRPr lang="en-US"/>
        </a:p>
      </dgm:t>
    </dgm:pt>
    <dgm:pt modelId="{AD8F4E76-09F2-4CDB-A04A-0FA58A6B7D5D}">
      <dgm:prSet phldrT="[Text]"/>
      <dgm:spPr/>
      <dgm:t>
        <a:bodyPr/>
        <a:lstStyle/>
        <a:p>
          <a:r>
            <a:rPr lang="en-US" dirty="0"/>
            <a:t>Public Hearings</a:t>
          </a:r>
        </a:p>
      </dgm:t>
    </dgm:pt>
    <dgm:pt modelId="{39733E20-999D-4400-878C-399ED0A27576}" type="parTrans" cxnId="{F5A1611C-E209-4641-A9F2-F3DBFC864580}">
      <dgm:prSet/>
      <dgm:spPr/>
      <dgm:t>
        <a:bodyPr/>
        <a:lstStyle/>
        <a:p>
          <a:endParaRPr lang="en-US"/>
        </a:p>
      </dgm:t>
    </dgm:pt>
    <dgm:pt modelId="{62804E35-8825-4CB0-98C4-768FE8482BDE}" type="sibTrans" cxnId="{F5A1611C-E209-4641-A9F2-F3DBFC864580}">
      <dgm:prSet/>
      <dgm:spPr/>
      <dgm:t>
        <a:bodyPr/>
        <a:lstStyle/>
        <a:p>
          <a:endParaRPr lang="en-US"/>
        </a:p>
      </dgm:t>
    </dgm:pt>
    <dgm:pt modelId="{F11E0651-5F97-41ED-AF9A-9B96136D2EC9}" type="pres">
      <dgm:prSet presAssocID="{33324485-982E-453E-8720-3003FF53B1E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5CC93CC-61E3-43C6-9CE7-7D1DA9936059}" type="pres">
      <dgm:prSet presAssocID="{BFA6D1F8-9DB2-4495-AFE5-CBDEB74AC4F7}" presName="circle1" presStyleLbl="node1" presStyleIdx="0" presStyleCnt="3"/>
      <dgm:spPr/>
    </dgm:pt>
    <dgm:pt modelId="{F481408E-3133-4852-BCDA-A28E020482C5}" type="pres">
      <dgm:prSet presAssocID="{BFA6D1F8-9DB2-4495-AFE5-CBDEB74AC4F7}" presName="space" presStyleCnt="0"/>
      <dgm:spPr/>
    </dgm:pt>
    <dgm:pt modelId="{B0B1C70B-3622-4983-A6FB-CF6A04A75071}" type="pres">
      <dgm:prSet presAssocID="{BFA6D1F8-9DB2-4495-AFE5-CBDEB74AC4F7}" presName="rect1" presStyleLbl="alignAcc1" presStyleIdx="0" presStyleCnt="3"/>
      <dgm:spPr/>
    </dgm:pt>
    <dgm:pt modelId="{635CD077-A74C-4A72-9F3B-AFEE42630591}" type="pres">
      <dgm:prSet presAssocID="{68B2A68B-BBEF-4427-9B3E-E9E9F3D1BD94}" presName="vertSpace2" presStyleLbl="node1" presStyleIdx="0" presStyleCnt="3"/>
      <dgm:spPr/>
    </dgm:pt>
    <dgm:pt modelId="{6106235A-B661-4EA3-9307-5603BD07918E}" type="pres">
      <dgm:prSet presAssocID="{68B2A68B-BBEF-4427-9B3E-E9E9F3D1BD94}" presName="circle2" presStyleLbl="node1" presStyleIdx="1" presStyleCnt="3"/>
      <dgm:spPr/>
    </dgm:pt>
    <dgm:pt modelId="{56591190-9531-4950-B9E1-16ED86160072}" type="pres">
      <dgm:prSet presAssocID="{68B2A68B-BBEF-4427-9B3E-E9E9F3D1BD94}" presName="rect2" presStyleLbl="alignAcc1" presStyleIdx="1" presStyleCnt="3"/>
      <dgm:spPr/>
    </dgm:pt>
    <dgm:pt modelId="{CE74A7C6-CFCE-4630-AD31-03D59B861974}" type="pres">
      <dgm:prSet presAssocID="{AD8F4E76-09F2-4CDB-A04A-0FA58A6B7D5D}" presName="vertSpace3" presStyleLbl="node1" presStyleIdx="1" presStyleCnt="3"/>
      <dgm:spPr/>
    </dgm:pt>
    <dgm:pt modelId="{8832FDEE-B138-4ADF-A039-5AC2CE164389}" type="pres">
      <dgm:prSet presAssocID="{AD8F4E76-09F2-4CDB-A04A-0FA58A6B7D5D}" presName="circle3" presStyleLbl="node1" presStyleIdx="2" presStyleCnt="3"/>
      <dgm:spPr/>
    </dgm:pt>
    <dgm:pt modelId="{D357CE38-4745-49AE-8BF1-ED7A9D636CB6}" type="pres">
      <dgm:prSet presAssocID="{AD8F4E76-09F2-4CDB-A04A-0FA58A6B7D5D}" presName="rect3" presStyleLbl="alignAcc1" presStyleIdx="2" presStyleCnt="3"/>
      <dgm:spPr/>
    </dgm:pt>
    <dgm:pt modelId="{D96C2200-B525-4243-8A19-4CBDA7C07649}" type="pres">
      <dgm:prSet presAssocID="{BFA6D1F8-9DB2-4495-AFE5-CBDEB74AC4F7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481CFDCB-0DE0-4879-97FF-575CA3257580}" type="pres">
      <dgm:prSet presAssocID="{68B2A68B-BBEF-4427-9B3E-E9E9F3D1BD94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5E0E7275-F8D4-4C00-8247-027418AF2126}" type="pres">
      <dgm:prSet presAssocID="{AD8F4E76-09F2-4CDB-A04A-0FA58A6B7D5D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F5A1611C-E209-4641-A9F2-F3DBFC864580}" srcId="{33324485-982E-453E-8720-3003FF53B1EC}" destId="{AD8F4E76-09F2-4CDB-A04A-0FA58A6B7D5D}" srcOrd="2" destOrd="0" parTransId="{39733E20-999D-4400-878C-399ED0A27576}" sibTransId="{62804E35-8825-4CB0-98C4-768FE8482BDE}"/>
    <dgm:cxn modelId="{298F5836-EE05-485C-A942-DBEAF4134A54}" type="presOf" srcId="{BFA6D1F8-9DB2-4495-AFE5-CBDEB74AC4F7}" destId="{D96C2200-B525-4243-8A19-4CBDA7C07649}" srcOrd="1" destOrd="0" presId="urn:microsoft.com/office/officeart/2005/8/layout/target3"/>
    <dgm:cxn modelId="{62AD3E3E-35B8-469D-9BE3-FBF986B5FDED}" srcId="{33324485-982E-453E-8720-3003FF53B1EC}" destId="{68B2A68B-BBEF-4427-9B3E-E9E9F3D1BD94}" srcOrd="1" destOrd="0" parTransId="{7A647E38-E4AA-4C75-B53F-AB9169A4EE0B}" sibTransId="{E2B3108F-51A3-4B9D-9B9F-250442D16A53}"/>
    <dgm:cxn modelId="{8A5F433E-E4FD-476C-958F-A5EA81AF4302}" type="presOf" srcId="{68B2A68B-BBEF-4427-9B3E-E9E9F3D1BD94}" destId="{481CFDCB-0DE0-4879-97FF-575CA3257580}" srcOrd="1" destOrd="0" presId="urn:microsoft.com/office/officeart/2005/8/layout/target3"/>
    <dgm:cxn modelId="{DFB46371-9794-49F2-AFD7-0E8A81ADD68F}" type="presOf" srcId="{68B2A68B-BBEF-4427-9B3E-E9E9F3D1BD94}" destId="{56591190-9531-4950-B9E1-16ED86160072}" srcOrd="0" destOrd="0" presId="urn:microsoft.com/office/officeart/2005/8/layout/target3"/>
    <dgm:cxn modelId="{873E277C-39F1-48CC-AEC3-DFD90496118C}" type="presOf" srcId="{AD8F4E76-09F2-4CDB-A04A-0FA58A6B7D5D}" destId="{D357CE38-4745-49AE-8BF1-ED7A9D636CB6}" srcOrd="0" destOrd="0" presId="urn:microsoft.com/office/officeart/2005/8/layout/target3"/>
    <dgm:cxn modelId="{434C7598-092B-4402-AF77-32B63D520D32}" srcId="{33324485-982E-453E-8720-3003FF53B1EC}" destId="{BFA6D1F8-9DB2-4495-AFE5-CBDEB74AC4F7}" srcOrd="0" destOrd="0" parTransId="{BDFFDB86-2A6D-4EAE-975B-2864A3460575}" sibTransId="{ADD57133-0B28-4926-8CB4-3DBAD7E46610}"/>
    <dgm:cxn modelId="{2F32A3C1-F69E-4F57-BB9B-3471733AC94F}" type="presOf" srcId="{AD8F4E76-09F2-4CDB-A04A-0FA58A6B7D5D}" destId="{5E0E7275-F8D4-4C00-8247-027418AF2126}" srcOrd="1" destOrd="0" presId="urn:microsoft.com/office/officeart/2005/8/layout/target3"/>
    <dgm:cxn modelId="{04BFCFD1-0D64-49E2-9675-D22DD3E8044D}" type="presOf" srcId="{BFA6D1F8-9DB2-4495-AFE5-CBDEB74AC4F7}" destId="{B0B1C70B-3622-4983-A6FB-CF6A04A75071}" srcOrd="0" destOrd="0" presId="urn:microsoft.com/office/officeart/2005/8/layout/target3"/>
    <dgm:cxn modelId="{5B3ED9E6-A6AB-4B17-BA94-FAF3399931A6}" type="presOf" srcId="{33324485-982E-453E-8720-3003FF53B1EC}" destId="{F11E0651-5F97-41ED-AF9A-9B96136D2EC9}" srcOrd="0" destOrd="0" presId="urn:microsoft.com/office/officeart/2005/8/layout/target3"/>
    <dgm:cxn modelId="{394B4418-AE8E-405E-95C4-34713A87C189}" type="presParOf" srcId="{F11E0651-5F97-41ED-AF9A-9B96136D2EC9}" destId="{F5CC93CC-61E3-43C6-9CE7-7D1DA9936059}" srcOrd="0" destOrd="0" presId="urn:microsoft.com/office/officeart/2005/8/layout/target3"/>
    <dgm:cxn modelId="{32613885-6D38-4B55-8A5F-85C19F07A335}" type="presParOf" srcId="{F11E0651-5F97-41ED-AF9A-9B96136D2EC9}" destId="{F481408E-3133-4852-BCDA-A28E020482C5}" srcOrd="1" destOrd="0" presId="urn:microsoft.com/office/officeart/2005/8/layout/target3"/>
    <dgm:cxn modelId="{3308FB7A-CDF2-41E7-83C2-EF6413393218}" type="presParOf" srcId="{F11E0651-5F97-41ED-AF9A-9B96136D2EC9}" destId="{B0B1C70B-3622-4983-A6FB-CF6A04A75071}" srcOrd="2" destOrd="0" presId="urn:microsoft.com/office/officeart/2005/8/layout/target3"/>
    <dgm:cxn modelId="{0D0BA80E-FAB0-404E-9DA3-0A3F1E9AD0A6}" type="presParOf" srcId="{F11E0651-5F97-41ED-AF9A-9B96136D2EC9}" destId="{635CD077-A74C-4A72-9F3B-AFEE42630591}" srcOrd="3" destOrd="0" presId="urn:microsoft.com/office/officeart/2005/8/layout/target3"/>
    <dgm:cxn modelId="{6FAD9424-E2D3-4FA8-A472-2EA96576B422}" type="presParOf" srcId="{F11E0651-5F97-41ED-AF9A-9B96136D2EC9}" destId="{6106235A-B661-4EA3-9307-5603BD07918E}" srcOrd="4" destOrd="0" presId="urn:microsoft.com/office/officeart/2005/8/layout/target3"/>
    <dgm:cxn modelId="{21D5DB7B-5D03-4608-8A5A-FBC727665FF5}" type="presParOf" srcId="{F11E0651-5F97-41ED-AF9A-9B96136D2EC9}" destId="{56591190-9531-4950-B9E1-16ED86160072}" srcOrd="5" destOrd="0" presId="urn:microsoft.com/office/officeart/2005/8/layout/target3"/>
    <dgm:cxn modelId="{395EADFC-DF41-4116-AD2B-8135258BC376}" type="presParOf" srcId="{F11E0651-5F97-41ED-AF9A-9B96136D2EC9}" destId="{CE74A7C6-CFCE-4630-AD31-03D59B861974}" srcOrd="6" destOrd="0" presId="urn:microsoft.com/office/officeart/2005/8/layout/target3"/>
    <dgm:cxn modelId="{83D490E1-5D71-4D86-8694-69950478F46A}" type="presParOf" srcId="{F11E0651-5F97-41ED-AF9A-9B96136D2EC9}" destId="{8832FDEE-B138-4ADF-A039-5AC2CE164389}" srcOrd="7" destOrd="0" presId="urn:microsoft.com/office/officeart/2005/8/layout/target3"/>
    <dgm:cxn modelId="{2B6EC200-E227-437D-B86A-BF37717678CA}" type="presParOf" srcId="{F11E0651-5F97-41ED-AF9A-9B96136D2EC9}" destId="{D357CE38-4745-49AE-8BF1-ED7A9D636CB6}" srcOrd="8" destOrd="0" presId="urn:microsoft.com/office/officeart/2005/8/layout/target3"/>
    <dgm:cxn modelId="{41E44014-F305-498C-B268-EDED25EEA48F}" type="presParOf" srcId="{F11E0651-5F97-41ED-AF9A-9B96136D2EC9}" destId="{D96C2200-B525-4243-8A19-4CBDA7C07649}" srcOrd="9" destOrd="0" presId="urn:microsoft.com/office/officeart/2005/8/layout/target3"/>
    <dgm:cxn modelId="{4032D144-5F9B-43FC-8870-E314796F341F}" type="presParOf" srcId="{F11E0651-5F97-41ED-AF9A-9B96136D2EC9}" destId="{481CFDCB-0DE0-4879-97FF-575CA3257580}" srcOrd="10" destOrd="0" presId="urn:microsoft.com/office/officeart/2005/8/layout/target3"/>
    <dgm:cxn modelId="{1462E5CA-A556-432A-92A1-75879269D95B}" type="presParOf" srcId="{F11E0651-5F97-41ED-AF9A-9B96136D2EC9}" destId="{5E0E7275-F8D4-4C00-8247-027418AF2126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C93CC-61E3-43C6-9CE7-7D1DA9936059}">
      <dsp:nvSpPr>
        <dsp:cNvPr id="0" name=""/>
        <dsp:cNvSpPr/>
      </dsp:nvSpPr>
      <dsp:spPr>
        <a:xfrm>
          <a:off x="0" y="595629"/>
          <a:ext cx="1437639" cy="143763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B1C70B-3622-4983-A6FB-CF6A04A75071}">
      <dsp:nvSpPr>
        <dsp:cNvPr id="0" name=""/>
        <dsp:cNvSpPr/>
      </dsp:nvSpPr>
      <dsp:spPr>
        <a:xfrm>
          <a:off x="718819" y="595629"/>
          <a:ext cx="1677246" cy="14376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Documents</a:t>
          </a:r>
        </a:p>
      </dsp:txBody>
      <dsp:txXfrm>
        <a:off x="718819" y="595629"/>
        <a:ext cx="1677246" cy="431292"/>
      </dsp:txXfrm>
    </dsp:sp>
    <dsp:sp modelId="{6106235A-B661-4EA3-9307-5603BD07918E}">
      <dsp:nvSpPr>
        <dsp:cNvPr id="0" name=""/>
        <dsp:cNvSpPr/>
      </dsp:nvSpPr>
      <dsp:spPr>
        <a:xfrm>
          <a:off x="251587" y="1026922"/>
          <a:ext cx="934464" cy="9344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591190-9531-4950-B9E1-16ED86160072}">
      <dsp:nvSpPr>
        <dsp:cNvPr id="0" name=""/>
        <dsp:cNvSpPr/>
      </dsp:nvSpPr>
      <dsp:spPr>
        <a:xfrm>
          <a:off x="718819" y="1026922"/>
          <a:ext cx="1677246" cy="9344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Transcription</a:t>
          </a:r>
        </a:p>
      </dsp:txBody>
      <dsp:txXfrm>
        <a:off x="718819" y="1026922"/>
        <a:ext cx="1677246" cy="431291"/>
      </dsp:txXfrm>
    </dsp:sp>
    <dsp:sp modelId="{8832FDEE-B138-4ADF-A039-5AC2CE164389}">
      <dsp:nvSpPr>
        <dsp:cNvPr id="0" name=""/>
        <dsp:cNvSpPr/>
      </dsp:nvSpPr>
      <dsp:spPr>
        <a:xfrm>
          <a:off x="503174" y="1458213"/>
          <a:ext cx="431291" cy="43129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57CE38-4745-49AE-8BF1-ED7A9D636CB6}">
      <dsp:nvSpPr>
        <dsp:cNvPr id="0" name=""/>
        <dsp:cNvSpPr/>
      </dsp:nvSpPr>
      <dsp:spPr>
        <a:xfrm>
          <a:off x="718819" y="1458213"/>
          <a:ext cx="1677246" cy="4312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Captions</a:t>
          </a:r>
        </a:p>
      </dsp:txBody>
      <dsp:txXfrm>
        <a:off x="718819" y="1458213"/>
        <a:ext cx="1677246" cy="4312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C93CC-61E3-43C6-9CE7-7D1DA9936059}">
      <dsp:nvSpPr>
        <dsp:cNvPr id="0" name=""/>
        <dsp:cNvSpPr/>
      </dsp:nvSpPr>
      <dsp:spPr>
        <a:xfrm>
          <a:off x="0" y="595629"/>
          <a:ext cx="1437639" cy="143763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B1C70B-3622-4983-A6FB-CF6A04A75071}">
      <dsp:nvSpPr>
        <dsp:cNvPr id="0" name=""/>
        <dsp:cNvSpPr/>
      </dsp:nvSpPr>
      <dsp:spPr>
        <a:xfrm>
          <a:off x="718819" y="595629"/>
          <a:ext cx="1677246" cy="14376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Translations</a:t>
          </a:r>
        </a:p>
      </dsp:txBody>
      <dsp:txXfrm>
        <a:off x="718819" y="595629"/>
        <a:ext cx="1677246" cy="431292"/>
      </dsp:txXfrm>
    </dsp:sp>
    <dsp:sp modelId="{6106235A-B661-4EA3-9307-5603BD07918E}">
      <dsp:nvSpPr>
        <dsp:cNvPr id="0" name=""/>
        <dsp:cNvSpPr/>
      </dsp:nvSpPr>
      <dsp:spPr>
        <a:xfrm>
          <a:off x="251587" y="1026922"/>
          <a:ext cx="934464" cy="9344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591190-9531-4950-B9E1-16ED86160072}">
      <dsp:nvSpPr>
        <dsp:cNvPr id="0" name=""/>
        <dsp:cNvSpPr/>
      </dsp:nvSpPr>
      <dsp:spPr>
        <a:xfrm>
          <a:off x="718819" y="1026922"/>
          <a:ext cx="1677246" cy="9344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Electronic Records</a:t>
          </a:r>
        </a:p>
      </dsp:txBody>
      <dsp:txXfrm>
        <a:off x="718819" y="1026922"/>
        <a:ext cx="1677246" cy="431291"/>
      </dsp:txXfrm>
    </dsp:sp>
    <dsp:sp modelId="{8832FDEE-B138-4ADF-A039-5AC2CE164389}">
      <dsp:nvSpPr>
        <dsp:cNvPr id="0" name=""/>
        <dsp:cNvSpPr/>
      </dsp:nvSpPr>
      <dsp:spPr>
        <a:xfrm>
          <a:off x="503174" y="1458213"/>
          <a:ext cx="431291" cy="43129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57CE38-4745-49AE-8BF1-ED7A9D636CB6}">
      <dsp:nvSpPr>
        <dsp:cNvPr id="0" name=""/>
        <dsp:cNvSpPr/>
      </dsp:nvSpPr>
      <dsp:spPr>
        <a:xfrm>
          <a:off x="718819" y="1458213"/>
          <a:ext cx="1677246" cy="4312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Websites</a:t>
          </a:r>
        </a:p>
      </dsp:txBody>
      <dsp:txXfrm>
        <a:off x="718819" y="1458213"/>
        <a:ext cx="1677246" cy="4312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C93CC-61E3-43C6-9CE7-7D1DA9936059}">
      <dsp:nvSpPr>
        <dsp:cNvPr id="0" name=""/>
        <dsp:cNvSpPr/>
      </dsp:nvSpPr>
      <dsp:spPr>
        <a:xfrm>
          <a:off x="0" y="595629"/>
          <a:ext cx="1437639" cy="143763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B1C70B-3622-4983-A6FB-CF6A04A75071}">
      <dsp:nvSpPr>
        <dsp:cNvPr id="0" name=""/>
        <dsp:cNvSpPr/>
      </dsp:nvSpPr>
      <dsp:spPr>
        <a:xfrm>
          <a:off x="718819" y="595629"/>
          <a:ext cx="1677246" cy="14376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Translations</a:t>
          </a:r>
        </a:p>
      </dsp:txBody>
      <dsp:txXfrm>
        <a:off x="718819" y="595629"/>
        <a:ext cx="1677246" cy="431292"/>
      </dsp:txXfrm>
    </dsp:sp>
    <dsp:sp modelId="{6106235A-B661-4EA3-9307-5603BD07918E}">
      <dsp:nvSpPr>
        <dsp:cNvPr id="0" name=""/>
        <dsp:cNvSpPr/>
      </dsp:nvSpPr>
      <dsp:spPr>
        <a:xfrm>
          <a:off x="251587" y="1026922"/>
          <a:ext cx="934464" cy="9344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591190-9531-4950-B9E1-16ED86160072}">
      <dsp:nvSpPr>
        <dsp:cNvPr id="0" name=""/>
        <dsp:cNvSpPr/>
      </dsp:nvSpPr>
      <dsp:spPr>
        <a:xfrm>
          <a:off x="718819" y="1026922"/>
          <a:ext cx="1677246" cy="9344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Electronic Records</a:t>
          </a:r>
        </a:p>
      </dsp:txBody>
      <dsp:txXfrm>
        <a:off x="718819" y="1026922"/>
        <a:ext cx="1677246" cy="431291"/>
      </dsp:txXfrm>
    </dsp:sp>
    <dsp:sp modelId="{8832FDEE-B138-4ADF-A039-5AC2CE164389}">
      <dsp:nvSpPr>
        <dsp:cNvPr id="0" name=""/>
        <dsp:cNvSpPr/>
      </dsp:nvSpPr>
      <dsp:spPr>
        <a:xfrm>
          <a:off x="503174" y="1458213"/>
          <a:ext cx="431291" cy="43129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57CE38-4745-49AE-8BF1-ED7A9D636CB6}">
      <dsp:nvSpPr>
        <dsp:cNvPr id="0" name=""/>
        <dsp:cNvSpPr/>
      </dsp:nvSpPr>
      <dsp:spPr>
        <a:xfrm>
          <a:off x="718819" y="1458213"/>
          <a:ext cx="1677246" cy="4312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Websites</a:t>
          </a:r>
        </a:p>
      </dsp:txBody>
      <dsp:txXfrm>
        <a:off x="718819" y="1458213"/>
        <a:ext cx="1677246" cy="4312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47FFA-A937-4C1C-A727-E69D9B277D96}">
      <dsp:nvSpPr>
        <dsp:cNvPr id="0" name=""/>
        <dsp:cNvSpPr/>
      </dsp:nvSpPr>
      <dsp:spPr>
        <a:xfrm>
          <a:off x="2112" y="948711"/>
          <a:ext cx="3299979" cy="27769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76F1C-E54D-4623-BDAF-1F88E4EA2DD4}">
      <dsp:nvSpPr>
        <dsp:cNvPr id="0" name=""/>
        <dsp:cNvSpPr/>
      </dsp:nvSpPr>
      <dsp:spPr>
        <a:xfrm>
          <a:off x="905090" y="3783188"/>
          <a:ext cx="1755916" cy="54996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Before</a:t>
          </a:r>
        </a:p>
      </dsp:txBody>
      <dsp:txXfrm>
        <a:off x="905090" y="3783188"/>
        <a:ext cx="1755916" cy="549961"/>
      </dsp:txXfrm>
    </dsp:sp>
    <dsp:sp modelId="{C467C443-EFD3-4819-9485-097078F7FF8E}">
      <dsp:nvSpPr>
        <dsp:cNvPr id="0" name=""/>
        <dsp:cNvSpPr/>
      </dsp:nvSpPr>
      <dsp:spPr>
        <a:xfrm>
          <a:off x="3676223" y="948711"/>
          <a:ext cx="3299979" cy="277691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F35BAA-3DE3-45BB-A333-66D6E4844EFA}">
      <dsp:nvSpPr>
        <dsp:cNvPr id="0" name=""/>
        <dsp:cNvSpPr/>
      </dsp:nvSpPr>
      <dsp:spPr>
        <a:xfrm>
          <a:off x="4579200" y="3783188"/>
          <a:ext cx="1755916" cy="54996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After</a:t>
          </a:r>
        </a:p>
      </dsp:txBody>
      <dsp:txXfrm>
        <a:off x="4579200" y="3783188"/>
        <a:ext cx="1755916" cy="5499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BCB5D-D5ED-4869-82B3-4C1FF79B0483}">
      <dsp:nvSpPr>
        <dsp:cNvPr id="0" name=""/>
        <dsp:cNvSpPr/>
      </dsp:nvSpPr>
      <dsp:spPr>
        <a:xfrm>
          <a:off x="383985" y="129626"/>
          <a:ext cx="1960114" cy="230601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6809B-DE94-49F0-8228-65D763166AA6}">
      <dsp:nvSpPr>
        <dsp:cNvPr id="0" name=""/>
        <dsp:cNvSpPr/>
      </dsp:nvSpPr>
      <dsp:spPr>
        <a:xfrm>
          <a:off x="481990" y="221867"/>
          <a:ext cx="1764103" cy="14989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B1FEA-E5D7-4876-9C42-06ABC79A2F48}">
      <dsp:nvSpPr>
        <dsp:cNvPr id="0" name=""/>
        <dsp:cNvSpPr/>
      </dsp:nvSpPr>
      <dsp:spPr>
        <a:xfrm>
          <a:off x="481990" y="1720778"/>
          <a:ext cx="1764103" cy="622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" kern="1200" dirty="0">
            <a:solidFill>
              <a:schemeClr val="bg1"/>
            </a:solidFill>
          </a:endParaRPr>
        </a:p>
      </dsp:txBody>
      <dsp:txXfrm>
        <a:off x="481990" y="1720778"/>
        <a:ext cx="1764103" cy="622624"/>
      </dsp:txXfrm>
    </dsp:sp>
    <dsp:sp modelId="{2BB39F71-8C98-4C78-8383-742F9861D1D7}">
      <dsp:nvSpPr>
        <dsp:cNvPr id="0" name=""/>
        <dsp:cNvSpPr/>
      </dsp:nvSpPr>
      <dsp:spPr>
        <a:xfrm>
          <a:off x="2797790" y="129626"/>
          <a:ext cx="1960114" cy="230601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59E302-C3D3-48D1-990F-9C8D31B8C53A}">
      <dsp:nvSpPr>
        <dsp:cNvPr id="0" name=""/>
        <dsp:cNvSpPr/>
      </dsp:nvSpPr>
      <dsp:spPr>
        <a:xfrm rot="5400000">
          <a:off x="2922627" y="422354"/>
          <a:ext cx="1710439" cy="135838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9C575D-4248-4254-A27B-7DA0BE2C14AA}">
      <dsp:nvSpPr>
        <dsp:cNvPr id="0" name=""/>
        <dsp:cNvSpPr/>
      </dsp:nvSpPr>
      <dsp:spPr>
        <a:xfrm>
          <a:off x="2895795" y="1720778"/>
          <a:ext cx="1764103" cy="622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" kern="1200" dirty="0">
            <a:solidFill>
              <a:schemeClr val="bg1"/>
            </a:solidFill>
          </a:endParaRPr>
        </a:p>
      </dsp:txBody>
      <dsp:txXfrm>
        <a:off x="2895795" y="1720778"/>
        <a:ext cx="1764103" cy="622624"/>
      </dsp:txXfrm>
    </dsp:sp>
    <dsp:sp modelId="{E3E23BAF-2807-4AE4-A80E-9944D2A671FB}">
      <dsp:nvSpPr>
        <dsp:cNvPr id="0" name=""/>
        <dsp:cNvSpPr/>
      </dsp:nvSpPr>
      <dsp:spPr>
        <a:xfrm>
          <a:off x="5211595" y="129626"/>
          <a:ext cx="1960114" cy="230601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610FF0-13F3-4CDA-A550-DDB901A76815}">
      <dsp:nvSpPr>
        <dsp:cNvPr id="0" name=""/>
        <dsp:cNvSpPr/>
      </dsp:nvSpPr>
      <dsp:spPr>
        <a:xfrm>
          <a:off x="5309600" y="221867"/>
          <a:ext cx="1764103" cy="14989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F3A0C2-E287-47B0-8A1B-851D5A832659}">
      <dsp:nvSpPr>
        <dsp:cNvPr id="0" name=""/>
        <dsp:cNvSpPr/>
      </dsp:nvSpPr>
      <dsp:spPr>
        <a:xfrm>
          <a:off x="5309600" y="1720778"/>
          <a:ext cx="1764103" cy="622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" kern="1200" dirty="0">
            <a:solidFill>
              <a:schemeClr val="bg1"/>
            </a:solidFill>
          </a:endParaRPr>
        </a:p>
      </dsp:txBody>
      <dsp:txXfrm>
        <a:off x="5309600" y="1720778"/>
        <a:ext cx="1764103" cy="622624"/>
      </dsp:txXfrm>
    </dsp:sp>
    <dsp:sp modelId="{F9F16FB4-F31C-4276-A547-6E96DEB8F860}">
      <dsp:nvSpPr>
        <dsp:cNvPr id="0" name=""/>
        <dsp:cNvSpPr/>
      </dsp:nvSpPr>
      <dsp:spPr>
        <a:xfrm>
          <a:off x="7625399" y="129626"/>
          <a:ext cx="1960114" cy="230601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D3248C-F2AD-43F3-A4BE-19380B02C001}">
      <dsp:nvSpPr>
        <dsp:cNvPr id="0" name=""/>
        <dsp:cNvSpPr/>
      </dsp:nvSpPr>
      <dsp:spPr>
        <a:xfrm>
          <a:off x="7723405" y="221867"/>
          <a:ext cx="1764103" cy="1498911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5C983-44EC-4853-8E6B-7AA7600C66B9}">
      <dsp:nvSpPr>
        <dsp:cNvPr id="0" name=""/>
        <dsp:cNvSpPr/>
      </dsp:nvSpPr>
      <dsp:spPr>
        <a:xfrm>
          <a:off x="7723405" y="1720778"/>
          <a:ext cx="1764103" cy="622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" kern="1200">
            <a:solidFill>
              <a:schemeClr val="bg1"/>
            </a:solidFill>
          </a:endParaRPr>
        </a:p>
      </dsp:txBody>
      <dsp:txXfrm>
        <a:off x="7723405" y="1720778"/>
        <a:ext cx="1764103" cy="622624"/>
      </dsp:txXfrm>
    </dsp:sp>
    <dsp:sp modelId="{3831212E-7A7A-4223-B5D4-64CED7F7FAE6}">
      <dsp:nvSpPr>
        <dsp:cNvPr id="0" name=""/>
        <dsp:cNvSpPr/>
      </dsp:nvSpPr>
      <dsp:spPr>
        <a:xfrm>
          <a:off x="2797790" y="2631655"/>
          <a:ext cx="1960114" cy="230601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C92F3D-4AAE-4EF2-8DC8-C557D166FED3}">
      <dsp:nvSpPr>
        <dsp:cNvPr id="0" name=""/>
        <dsp:cNvSpPr/>
      </dsp:nvSpPr>
      <dsp:spPr>
        <a:xfrm>
          <a:off x="2895795" y="2723896"/>
          <a:ext cx="1764103" cy="14989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F048C-CCD5-4249-85EC-76515DBE2081}">
      <dsp:nvSpPr>
        <dsp:cNvPr id="0" name=""/>
        <dsp:cNvSpPr/>
      </dsp:nvSpPr>
      <dsp:spPr>
        <a:xfrm>
          <a:off x="2895795" y="4222807"/>
          <a:ext cx="1764103" cy="622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" kern="1200">
            <a:solidFill>
              <a:schemeClr val="bg1"/>
            </a:solidFill>
          </a:endParaRPr>
        </a:p>
      </dsp:txBody>
      <dsp:txXfrm>
        <a:off x="2895795" y="4222807"/>
        <a:ext cx="1764103" cy="622624"/>
      </dsp:txXfrm>
    </dsp:sp>
    <dsp:sp modelId="{4E39ABBA-B9C6-478A-928F-C0AEEB992E17}">
      <dsp:nvSpPr>
        <dsp:cNvPr id="0" name=""/>
        <dsp:cNvSpPr/>
      </dsp:nvSpPr>
      <dsp:spPr>
        <a:xfrm>
          <a:off x="5211595" y="2631655"/>
          <a:ext cx="1960114" cy="230601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BBC57-FC35-4F9C-8121-4E950DF91831}">
      <dsp:nvSpPr>
        <dsp:cNvPr id="0" name=""/>
        <dsp:cNvSpPr/>
      </dsp:nvSpPr>
      <dsp:spPr>
        <a:xfrm>
          <a:off x="5309600" y="2723896"/>
          <a:ext cx="1764103" cy="14989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E1DDB9-3943-4B37-A66A-AC54B63BD459}">
      <dsp:nvSpPr>
        <dsp:cNvPr id="0" name=""/>
        <dsp:cNvSpPr/>
      </dsp:nvSpPr>
      <dsp:spPr>
        <a:xfrm>
          <a:off x="5309600" y="4222807"/>
          <a:ext cx="1764103" cy="622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" kern="1200" dirty="0">
            <a:solidFill>
              <a:schemeClr val="bg1"/>
            </a:solidFill>
          </a:endParaRPr>
        </a:p>
      </dsp:txBody>
      <dsp:txXfrm>
        <a:off x="5309600" y="4222807"/>
        <a:ext cx="1764103" cy="6226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C93CC-61E3-43C6-9CE7-7D1DA9936059}">
      <dsp:nvSpPr>
        <dsp:cNvPr id="0" name=""/>
        <dsp:cNvSpPr/>
      </dsp:nvSpPr>
      <dsp:spPr>
        <a:xfrm>
          <a:off x="0" y="595629"/>
          <a:ext cx="1437639" cy="143763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B1C70B-3622-4983-A6FB-CF6A04A75071}">
      <dsp:nvSpPr>
        <dsp:cNvPr id="0" name=""/>
        <dsp:cNvSpPr/>
      </dsp:nvSpPr>
      <dsp:spPr>
        <a:xfrm>
          <a:off x="718819" y="595629"/>
          <a:ext cx="1677246" cy="14376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One on One</a:t>
          </a:r>
        </a:p>
      </dsp:txBody>
      <dsp:txXfrm>
        <a:off x="718819" y="595629"/>
        <a:ext cx="1677246" cy="431292"/>
      </dsp:txXfrm>
    </dsp:sp>
    <dsp:sp modelId="{6106235A-B661-4EA3-9307-5603BD07918E}">
      <dsp:nvSpPr>
        <dsp:cNvPr id="0" name=""/>
        <dsp:cNvSpPr/>
      </dsp:nvSpPr>
      <dsp:spPr>
        <a:xfrm>
          <a:off x="251587" y="1026922"/>
          <a:ext cx="934464" cy="9344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591190-9531-4950-B9E1-16ED86160072}">
      <dsp:nvSpPr>
        <dsp:cNvPr id="0" name=""/>
        <dsp:cNvSpPr/>
      </dsp:nvSpPr>
      <dsp:spPr>
        <a:xfrm>
          <a:off x="718819" y="1026922"/>
          <a:ext cx="1677246" cy="9344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Conferences</a:t>
          </a:r>
        </a:p>
      </dsp:txBody>
      <dsp:txXfrm>
        <a:off x="718819" y="1026922"/>
        <a:ext cx="1677246" cy="431291"/>
      </dsp:txXfrm>
    </dsp:sp>
    <dsp:sp modelId="{8832FDEE-B138-4ADF-A039-5AC2CE164389}">
      <dsp:nvSpPr>
        <dsp:cNvPr id="0" name=""/>
        <dsp:cNvSpPr/>
      </dsp:nvSpPr>
      <dsp:spPr>
        <a:xfrm>
          <a:off x="503174" y="1458213"/>
          <a:ext cx="431291" cy="43129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57CE38-4745-49AE-8BF1-ED7A9D636CB6}">
      <dsp:nvSpPr>
        <dsp:cNvPr id="0" name=""/>
        <dsp:cNvSpPr/>
      </dsp:nvSpPr>
      <dsp:spPr>
        <a:xfrm>
          <a:off x="718819" y="1458213"/>
          <a:ext cx="1677246" cy="4312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Public Hearings</a:t>
          </a:r>
        </a:p>
      </dsp:txBody>
      <dsp:txXfrm>
        <a:off x="718819" y="1458213"/>
        <a:ext cx="1677246" cy="431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7.png"/><Relationship Id="rId10" Type="http://schemas.microsoft.com/office/2007/relationships/diagramDrawing" Target="../diagrams/drawing2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diagramDrawing" Target="../diagrams/drawing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Colors" Target="../diagrams/colors4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QuickStyle" Target="../diagrams/quickStyle4.xml"/><Relationship Id="rId5" Type="http://schemas.openxmlformats.org/officeDocument/2006/relationships/diagramQuickStyle" Target="../diagrams/quickStyle3.xml"/><Relationship Id="rId10" Type="http://schemas.openxmlformats.org/officeDocument/2006/relationships/diagramLayout" Target="../diagrams/layout4.xml"/><Relationship Id="rId4" Type="http://schemas.openxmlformats.org/officeDocument/2006/relationships/diagramLayout" Target="../diagrams/layout3.xml"/><Relationship Id="rId9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www.youtube.com/watch?time_continue=24&amp;v=2XXiV9-3G7c" TargetMode="Externa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XXiV9-3G7c?feature=oembed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.emf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38">
            <a:extLst>
              <a:ext uri="{FF2B5EF4-FFF2-40B4-BE49-F238E27FC236}">
                <a16:creationId xmlns:a16="http://schemas.microsoft.com/office/drawing/2014/main" id="{0DAF8575-DDD0-43E3-95E0-CF812F06A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CCA1792-C598-45A3-82EC-60F305DCB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84F3208-0F93-4217-AB03-C74E56572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23">
              <a:extLst>
                <a:ext uri="{FF2B5EF4-FFF2-40B4-BE49-F238E27FC236}">
                  <a16:creationId xmlns:a16="http://schemas.microsoft.com/office/drawing/2014/main" id="{F862CE08-0EF8-4D30-9F34-5CEF2E35C9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CF707B85-7DC9-4931-8C39-C2802F1FF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39409EB7-9549-43B7-9597-771D971CA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7">
              <a:extLst>
                <a:ext uri="{FF2B5EF4-FFF2-40B4-BE49-F238E27FC236}">
                  <a16:creationId xmlns:a16="http://schemas.microsoft.com/office/drawing/2014/main" id="{995D6453-5D14-445F-B965-BA2F9177D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8">
              <a:extLst>
                <a:ext uri="{FF2B5EF4-FFF2-40B4-BE49-F238E27FC236}">
                  <a16:creationId xmlns:a16="http://schemas.microsoft.com/office/drawing/2014/main" id="{562F0BDF-F752-4F9D-826C-376BA43AF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9">
              <a:extLst>
                <a:ext uri="{FF2B5EF4-FFF2-40B4-BE49-F238E27FC236}">
                  <a16:creationId xmlns:a16="http://schemas.microsoft.com/office/drawing/2014/main" id="{019CD532-CC2D-41A0-B2E5-1A177CC060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751829B1-B54D-428F-B99F-234847A0C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C8483DED-5995-47C7-9E6E-3340224B3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7" name="Rectangle 5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5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9" name="Rectangle 6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D7181B-CFEB-4BFB-A2B5-62AC58B3B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846" y="2530925"/>
            <a:ext cx="9941259" cy="17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9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F7B30-8D5A-47BA-81CE-1E7A48F36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dirty="0"/>
            </a:br>
            <a:r>
              <a:rPr lang="en-US" dirty="0"/>
              <a:t>On Site Interpreters</a:t>
            </a:r>
            <a:endParaRPr lang="ar-E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27EB73-BC51-457B-B167-7405F80F9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" y="1272"/>
            <a:ext cx="3556314" cy="639938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5B4B8A3-DD11-40FA-ABE9-FEEB4C14FCC7}"/>
              </a:ext>
            </a:extLst>
          </p:cNvPr>
          <p:cNvGraphicFramePr/>
          <p:nvPr/>
        </p:nvGraphicFramePr>
        <p:xfrm>
          <a:off x="0" y="1790700"/>
          <a:ext cx="9969500" cy="506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029195B-1CC1-40E9-B3A0-50CA66D7E4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0120591"/>
              </p:ext>
            </p:extLst>
          </p:nvPr>
        </p:nvGraphicFramePr>
        <p:xfrm>
          <a:off x="9758934" y="-584199"/>
          <a:ext cx="2396066" cy="262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482849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F7B30-8D5A-47BA-81CE-1E7A48F36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r>
              <a:rPr lang="en-US" dirty="0"/>
              <a:t>Company Overview</a:t>
            </a:r>
            <a:endParaRPr lang="ar-E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1A413-900E-4D77-B534-2F3CD295E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Language services since 2010 with over 120 languages available</a:t>
            </a:r>
          </a:p>
          <a:p>
            <a:pPr algn="l" rtl="0"/>
            <a:r>
              <a:rPr lang="en-US" dirty="0"/>
              <a:t>Certifications</a:t>
            </a:r>
          </a:p>
          <a:p>
            <a:pPr lvl="1" algn="l" rtl="0"/>
            <a:r>
              <a:rPr lang="en-US" dirty="0"/>
              <a:t>California DGS Certified Small Business #1760600</a:t>
            </a:r>
          </a:p>
          <a:p>
            <a:pPr lvl="1" algn="l" rtl="0"/>
            <a:r>
              <a:rPr lang="en-US" dirty="0"/>
              <a:t>State of California Contractor CMAS # 4-18-0717A</a:t>
            </a:r>
          </a:p>
          <a:p>
            <a:pPr lvl="1" algn="l" rtl="0"/>
            <a:r>
              <a:rPr lang="en-US" dirty="0"/>
              <a:t>National Veteran Business Development Council # FT04212201800376</a:t>
            </a:r>
          </a:p>
          <a:p>
            <a:pPr lvl="1" algn="l" rtl="0"/>
            <a:r>
              <a:rPr lang="en-US" dirty="0"/>
              <a:t>National Minority Supplier Development Council #SC17543</a:t>
            </a:r>
          </a:p>
          <a:p>
            <a:pPr algn="l" rtl="0"/>
            <a:r>
              <a:rPr lang="en-US" dirty="0"/>
              <a:t>Customers include California Highway Patrol, CA Public Utility Commission, CA Energy Commission, LA County, Department of State Hospitals, Office of State Publishing, California High Speed Rail &amp; Foster Farms </a:t>
            </a:r>
          </a:p>
          <a:p>
            <a:pPr lvl="1" algn="l" rtl="0"/>
            <a:endParaRPr lang="en-US" dirty="0"/>
          </a:p>
          <a:p>
            <a:pPr marL="0" indent="0" algn="l" rtl="0">
              <a:buNone/>
            </a:pPr>
            <a:endParaRPr lang="en-US" dirty="0"/>
          </a:p>
          <a:p>
            <a:pPr algn="l" rtl="0"/>
            <a:endParaRPr lang="ar-E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27EB73-BC51-457B-B167-7405F80F9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" y="1272"/>
            <a:ext cx="3556314" cy="63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55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F7B30-8D5A-47BA-81CE-1E7A48F36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dirty="0"/>
            </a:br>
            <a:r>
              <a:rPr lang="en-US" dirty="0"/>
              <a:t>Written Translation</a:t>
            </a:r>
            <a:endParaRPr lang="ar-E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27EB73-BC51-457B-B167-7405F80F9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" y="1272"/>
            <a:ext cx="3556314" cy="639938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A6DBD29-5F59-4461-8A7C-FB97FBE669AD}"/>
              </a:ext>
            </a:extLst>
          </p:cNvPr>
          <p:cNvGraphicFramePr/>
          <p:nvPr/>
        </p:nvGraphicFramePr>
        <p:xfrm>
          <a:off x="9758934" y="-584199"/>
          <a:ext cx="2396066" cy="262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A3E88C34-F2BE-4281-9888-0CB1D2FE9B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715" y="1920317"/>
            <a:ext cx="2982468" cy="45958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F02320-CA8B-4FDE-A07F-A65928E001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8332" y="1901465"/>
            <a:ext cx="2982468" cy="46146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6596EA-F67A-4AC1-B6DD-43B414A43F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68949" y="1930400"/>
            <a:ext cx="2975067" cy="45958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B238B5-2E4E-49AF-95D8-85E293255871}"/>
              </a:ext>
            </a:extLst>
          </p:cNvPr>
          <p:cNvSpPr txBox="1"/>
          <p:nvPr/>
        </p:nvSpPr>
        <p:spPr>
          <a:xfrm>
            <a:off x="9274002" y="6526212"/>
            <a:ext cx="2880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Client: Los Angeles County</a:t>
            </a:r>
          </a:p>
        </p:txBody>
      </p:sp>
    </p:spTree>
    <p:extLst>
      <p:ext uri="{BB962C8B-B14F-4D97-AF65-F5344CB8AC3E}">
        <p14:creationId xmlns:p14="http://schemas.microsoft.com/office/powerpoint/2010/main" val="2254081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F7B30-8D5A-47BA-81CE-1E7A48F36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American Disabilities Act (ADA) Compliance</a:t>
            </a:r>
            <a:endParaRPr lang="ar-E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27EB73-BC51-457B-B167-7405F80F9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" y="1272"/>
            <a:ext cx="3556314" cy="6399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A3623D-C29D-45B0-BF1F-716588F79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99" y="3429000"/>
            <a:ext cx="5803900" cy="15488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925DCD-EF49-48C8-B8F8-83A3716E7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4875" y="5102571"/>
            <a:ext cx="6850744" cy="16418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9445A5-B4BB-446B-B251-5A3BB70D3B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5052" y="1833912"/>
            <a:ext cx="6838950" cy="14763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AB2A034-016C-40CE-8E26-8795DEDE6FBE}"/>
              </a:ext>
            </a:extLst>
          </p:cNvPr>
          <p:cNvGraphicFramePr/>
          <p:nvPr/>
        </p:nvGraphicFramePr>
        <p:xfrm>
          <a:off x="9758934" y="-584199"/>
          <a:ext cx="2396066" cy="262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79571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F7B30-8D5A-47BA-81CE-1E7A48F36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American Disabilities Act (ADA) Compliance</a:t>
            </a:r>
            <a:endParaRPr lang="ar-E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27EB73-BC51-457B-B167-7405F80F9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" y="1272"/>
            <a:ext cx="3556314" cy="639938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AB2A034-016C-40CE-8E26-8795DEDE6FBE}"/>
              </a:ext>
            </a:extLst>
          </p:cNvPr>
          <p:cNvGraphicFramePr/>
          <p:nvPr/>
        </p:nvGraphicFramePr>
        <p:xfrm>
          <a:off x="9758934" y="-584199"/>
          <a:ext cx="2396066" cy="262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07AB719-B349-43D6-9B85-DBDFA41DAC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2970" y="2190049"/>
            <a:ext cx="2487961" cy="36621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604EC4DD-9D43-4862-B06A-55D8AE083FE9}"/>
              </a:ext>
            </a:extLst>
          </p:cNvPr>
          <p:cNvGraphicFramePr/>
          <p:nvPr/>
        </p:nvGraphicFramePr>
        <p:xfrm>
          <a:off x="288758" y="1576137"/>
          <a:ext cx="6978316" cy="5281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2D6ABA3-8126-46F1-BE3D-234BB51E6A4F}"/>
              </a:ext>
            </a:extLst>
          </p:cNvPr>
          <p:cNvSpPr txBox="1"/>
          <p:nvPr/>
        </p:nvSpPr>
        <p:spPr>
          <a:xfrm>
            <a:off x="9274002" y="6526212"/>
            <a:ext cx="2880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Client: Office of State Publishing</a:t>
            </a:r>
          </a:p>
        </p:txBody>
      </p:sp>
    </p:spTree>
    <p:extLst>
      <p:ext uri="{BB962C8B-B14F-4D97-AF65-F5344CB8AC3E}">
        <p14:creationId xmlns:p14="http://schemas.microsoft.com/office/powerpoint/2010/main" val="3910137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F7B30-8D5A-47BA-81CE-1E7A48F36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r>
              <a:rPr lang="en-US" dirty="0"/>
              <a:t>Over the Phone (OPI) Interpreting</a:t>
            </a:r>
            <a:endParaRPr lang="ar-E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1A413-900E-4D77-B534-2F3CD295E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60589"/>
            <a:ext cx="9889958" cy="4696139"/>
          </a:xfrm>
        </p:spPr>
        <p:txBody>
          <a:bodyPr>
            <a:normAutofit/>
          </a:bodyPr>
          <a:lstStyle/>
          <a:p>
            <a:pPr marL="685800" lvl="1" algn="l" rtl="0"/>
            <a:r>
              <a:rPr lang="en-US" dirty="0"/>
              <a:t>80 languages available</a:t>
            </a:r>
          </a:p>
          <a:p>
            <a:pPr marL="685800" lvl="1" algn="l" rtl="0"/>
            <a:r>
              <a:rPr lang="en-US" dirty="0"/>
              <a:t>24/7 call center. Connects in 4 rings or less.</a:t>
            </a:r>
          </a:p>
          <a:p>
            <a:pPr marL="685800" lvl="1" algn="l" rtl="0"/>
            <a:r>
              <a:rPr lang="en-US" dirty="0"/>
              <a:t>Reporting metrics available</a:t>
            </a:r>
          </a:p>
          <a:p>
            <a:pPr marL="1085850" lvl="2" algn="l" rtl="0"/>
            <a:r>
              <a:rPr lang="en-US" dirty="0"/>
              <a:t>Call date, interpreter number, contact name, Limited English Proficient Speaker (LEP) name, Number/Dept, Language, Call Start &amp; End times, Call length, Rate per minute, Customer Account Number</a:t>
            </a:r>
          </a:p>
          <a:p>
            <a:pPr marL="685800" lvl="1" algn="l" rtl="0"/>
            <a:r>
              <a:rPr lang="en-US" dirty="0"/>
              <a:t>Features</a:t>
            </a:r>
          </a:p>
          <a:p>
            <a:pPr marL="1085850" lvl="2" algn="l" rtl="0"/>
            <a:r>
              <a:rPr lang="en-US" dirty="0"/>
              <a:t>3-way calls, client support, back up number, recording available for customer service</a:t>
            </a:r>
          </a:p>
          <a:p>
            <a:pPr marL="685800" lvl="1" algn="l" rtl="0"/>
            <a:r>
              <a:rPr lang="en-US" dirty="0"/>
              <a:t>3 step process to connect</a:t>
            </a:r>
          </a:p>
          <a:p>
            <a:pPr marL="1200150" lvl="2" indent="-342900" algn="l" rtl="0">
              <a:buFont typeface="+mj-lt"/>
              <a:buAutoNum type="arabicPeriod"/>
            </a:pPr>
            <a:r>
              <a:rPr lang="en-US" dirty="0"/>
              <a:t>Dial toll free number</a:t>
            </a:r>
          </a:p>
          <a:p>
            <a:pPr marL="1200150" lvl="2" indent="-342900" algn="l" rtl="0">
              <a:buFont typeface="+mj-lt"/>
              <a:buAutoNum type="arabicPeriod"/>
            </a:pPr>
            <a:r>
              <a:rPr lang="en-US" dirty="0"/>
              <a:t>Use menu to select interpreter language &amp; enter code</a:t>
            </a:r>
          </a:p>
          <a:p>
            <a:pPr marL="1200150" lvl="2" indent="-342900" algn="l" rtl="0">
              <a:buFont typeface="+mj-lt"/>
              <a:buAutoNum type="arabicPeriod"/>
            </a:pPr>
            <a:r>
              <a:rPr lang="en-US" dirty="0"/>
              <a:t>Field rep enters customer account number. Gives live agent their ID number and name</a:t>
            </a:r>
          </a:p>
          <a:p>
            <a:pPr marL="1085850" lvl="2" algn="l" rtl="0"/>
            <a:endParaRPr lang="en-US" dirty="0"/>
          </a:p>
          <a:p>
            <a:pPr marL="685800" lvl="1" algn="l" rtl="0"/>
            <a:endParaRPr lang="en-US" dirty="0"/>
          </a:p>
          <a:p>
            <a:pPr marL="685800" lvl="1" algn="l" rtl="0"/>
            <a:endParaRPr lang="ar-E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27EB73-BC51-457B-B167-7405F80F9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" y="1272"/>
            <a:ext cx="3556314" cy="63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23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F7B30-8D5A-47BA-81CE-1E7A48F36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dirty="0"/>
            </a:br>
            <a:r>
              <a:rPr lang="en-US" dirty="0"/>
              <a:t>Telephonic Interpreting Process</a:t>
            </a:r>
            <a:endParaRPr lang="ar-E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27EB73-BC51-457B-B167-7405F80F9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" y="1272"/>
            <a:ext cx="3556314" cy="6399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247559-C1A6-4BCB-A1E8-DC26A405F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12"/>
          <a:stretch/>
        </p:blipFill>
        <p:spPr>
          <a:xfrm>
            <a:off x="33453" y="1919251"/>
            <a:ext cx="4978403" cy="2741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785E8C-BFB9-43EE-8050-62EF0B4C2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4586" y="3395546"/>
            <a:ext cx="4913057" cy="3429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50489E-1198-4053-98DE-EB05F29D00E2}"/>
              </a:ext>
            </a:extLst>
          </p:cNvPr>
          <p:cNvSpPr txBox="1"/>
          <p:nvPr/>
        </p:nvSpPr>
        <p:spPr>
          <a:xfrm>
            <a:off x="9274002" y="6526212"/>
            <a:ext cx="2880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Client: CA Highway Patrol</a:t>
            </a:r>
          </a:p>
        </p:txBody>
      </p:sp>
    </p:spTree>
    <p:extLst>
      <p:ext uri="{BB962C8B-B14F-4D97-AF65-F5344CB8AC3E}">
        <p14:creationId xmlns:p14="http://schemas.microsoft.com/office/powerpoint/2010/main" val="149501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F7B30-8D5A-47BA-81CE-1E7A48F36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dirty="0"/>
            </a:br>
            <a:r>
              <a:rPr lang="en-US" dirty="0"/>
              <a:t>Telephonic Interpreting Languages</a:t>
            </a:r>
            <a:endParaRPr lang="ar-E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27EB73-BC51-457B-B167-7405F80F9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" y="1272"/>
            <a:ext cx="3556314" cy="6399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EC6306-343C-4D34-AA1D-F2C061AB6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77" y="2123256"/>
            <a:ext cx="8582025" cy="3943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2B36FB-0620-4258-8143-0C05C93E4EEF}"/>
              </a:ext>
            </a:extLst>
          </p:cNvPr>
          <p:cNvSpPr txBox="1"/>
          <p:nvPr/>
        </p:nvSpPr>
        <p:spPr>
          <a:xfrm>
            <a:off x="9274002" y="6526212"/>
            <a:ext cx="2880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Client: Fair Housing Authority</a:t>
            </a:r>
          </a:p>
        </p:txBody>
      </p:sp>
    </p:spTree>
    <p:extLst>
      <p:ext uri="{BB962C8B-B14F-4D97-AF65-F5344CB8AC3E}">
        <p14:creationId xmlns:p14="http://schemas.microsoft.com/office/powerpoint/2010/main" val="1426303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F7B30-8D5A-47BA-81CE-1E7A48F36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dirty="0"/>
            </a:br>
            <a:r>
              <a:rPr lang="en-US" dirty="0"/>
              <a:t>Focus VRI (Video Remote Interpreting)</a:t>
            </a:r>
            <a:endParaRPr lang="ar-E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1A413-900E-4D77-B534-2F3CD295E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04113"/>
            <a:ext cx="8596668" cy="348434"/>
          </a:xfrm>
        </p:spPr>
        <p:txBody>
          <a:bodyPr/>
          <a:lstStyle/>
          <a:p>
            <a:pPr marL="685800" lvl="1" algn="l" rtl="0"/>
            <a:r>
              <a:rPr lang="en-US" dirty="0">
                <a:hlinkClick r:id="rId3"/>
              </a:rPr>
              <a:t>Video Demo: https://www.youtube.com/watch?time_continue=24&amp;v=2XXiV9-3G7c</a:t>
            </a:r>
            <a:endParaRPr lang="ar-E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27EB73-BC51-457B-B167-7405F80F9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" y="1272"/>
            <a:ext cx="3556314" cy="639938"/>
          </a:xfrm>
          <a:prstGeom prst="rect">
            <a:avLst/>
          </a:prstGeom>
        </p:spPr>
      </p:pic>
      <p:pic>
        <p:nvPicPr>
          <p:cNvPr id="7" name="Online Media 6" title="Video Remote Interpreting">
            <a:hlinkClick r:id="" action="ppaction://media"/>
            <a:extLst>
              <a:ext uri="{FF2B5EF4-FFF2-40B4-BE49-F238E27FC236}">
                <a16:creationId xmlns:a16="http://schemas.microsoft.com/office/drawing/2014/main" id="{C724E1DC-5565-4D7C-AB11-CABB1A6E657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9283" y="2424385"/>
            <a:ext cx="3694074" cy="20779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A672B9-143E-4C6C-97DE-62ED26682B9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9637"/>
          <a:stretch/>
        </p:blipFill>
        <p:spPr>
          <a:xfrm>
            <a:off x="147321" y="4502262"/>
            <a:ext cx="10607765" cy="20172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07F7A3-100C-4222-B194-06A368DC18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4988" y="2424345"/>
            <a:ext cx="4181969" cy="20779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FDF31C-0AAB-4A48-B8AD-A4331ED258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3959" y="2424345"/>
            <a:ext cx="4182054" cy="2077916"/>
          </a:xfrm>
          <a:prstGeom prst="rect">
            <a:avLst/>
          </a:prstGeom>
        </p:spPr>
      </p:pic>
      <p:pic>
        <p:nvPicPr>
          <p:cNvPr id="10" name="Picture 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891250D-ACE9-4520-9819-1A6B925E4B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14581" y="2449745"/>
            <a:ext cx="916976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4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8B1001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5281</TotalTime>
  <Words>241</Words>
  <Application>Microsoft Office PowerPoint</Application>
  <PresentationFormat>Widescreen</PresentationFormat>
  <Paragraphs>47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PowerPoint Presentation</vt:lpstr>
      <vt:lpstr> Company Overview</vt:lpstr>
      <vt:lpstr> Written Translation</vt:lpstr>
      <vt:lpstr> American Disabilities Act (ADA) Compliance</vt:lpstr>
      <vt:lpstr> American Disabilities Act (ADA) Compliance</vt:lpstr>
      <vt:lpstr> Over the Phone (OPI) Interpreting</vt:lpstr>
      <vt:lpstr> Telephonic Interpreting Process</vt:lpstr>
      <vt:lpstr> Telephonic Interpreting Languages</vt:lpstr>
      <vt:lpstr> Focus VRI (Video Remote Interpreting)</vt:lpstr>
      <vt:lpstr> On Site Interpreters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Selin Cacao</dc:creator>
  <cp:lastModifiedBy>Selin Cacao</cp:lastModifiedBy>
  <cp:revision>33</cp:revision>
  <cp:lastPrinted>2019-07-12T19:44:05Z</cp:lastPrinted>
  <dcterms:created xsi:type="dcterms:W3CDTF">2019-07-11T23:22:10Z</dcterms:created>
  <dcterms:modified xsi:type="dcterms:W3CDTF">2019-07-15T16:54:18Z</dcterms:modified>
</cp:coreProperties>
</file>